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3E0FC-02CC-4034-BA5B-4DB1A0F40C1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ACF83-2B23-4CCD-A8EB-21396416E3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274155" y="1137077"/>
            <a:ext cx="4779939" cy="756813"/>
            <a:chOff x="2274155" y="1137077"/>
            <a:chExt cx="4779939" cy="756813"/>
          </a:xfrm>
        </p:grpSpPr>
        <p:sp>
          <p:nvSpPr>
            <p:cNvPr id="2" name="Freeform 1"/>
            <p:cNvSpPr/>
            <p:nvPr/>
          </p:nvSpPr>
          <p:spPr>
            <a:xfrm>
              <a:off x="2274155" y="1137077"/>
              <a:ext cx="10529" cy="631711"/>
            </a:xfrm>
            <a:custGeom>
              <a:avLst/>
              <a:gdLst/>
              <a:ahLst/>
              <a:cxnLst/>
              <a:rect l="0" t="0" r="0" b="0"/>
              <a:pathLst>
                <a:path w="10529" h="631711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8"/>
                  </a:lnTo>
                  <a:lnTo>
                    <a:pt x="5589" y="244133"/>
                  </a:lnTo>
                  <a:lnTo>
                    <a:pt x="9553" y="301515"/>
                  </a:lnTo>
                  <a:lnTo>
                    <a:pt x="10336" y="357909"/>
                  </a:lnTo>
                  <a:lnTo>
                    <a:pt x="10490" y="414109"/>
                  </a:lnTo>
                  <a:lnTo>
                    <a:pt x="10517" y="472999"/>
                  </a:lnTo>
                  <a:lnTo>
                    <a:pt x="10525" y="531132"/>
                  </a:lnTo>
                  <a:lnTo>
                    <a:pt x="10528" y="592432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42611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26880" y="1158134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0" y="0"/>
                  </a:moveTo>
                  <a:lnTo>
                    <a:pt x="8334" y="37478"/>
                  </a:lnTo>
                  <a:lnTo>
                    <a:pt x="10095" y="100080"/>
                  </a:lnTo>
                  <a:lnTo>
                    <a:pt x="10443" y="163225"/>
                  </a:lnTo>
                  <a:lnTo>
                    <a:pt x="10512" y="220759"/>
                  </a:lnTo>
                  <a:lnTo>
                    <a:pt x="16115" y="271594"/>
                  </a:lnTo>
                  <a:lnTo>
                    <a:pt x="20081" y="334582"/>
                  </a:lnTo>
                  <a:lnTo>
                    <a:pt x="20768" y="396533"/>
                  </a:lnTo>
                  <a:lnTo>
                    <a:pt x="20972" y="448424"/>
                  </a:lnTo>
                  <a:lnTo>
                    <a:pt x="21032" y="506043"/>
                  </a:lnTo>
                  <a:lnTo>
                    <a:pt x="21050" y="558341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621" y="146346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09315" y="7235"/>
                  </a:lnTo>
                  <a:lnTo>
                    <a:pt x="5309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61952" y="1205219"/>
              <a:ext cx="323023" cy="538765"/>
            </a:xfrm>
            <a:custGeom>
              <a:avLst/>
              <a:gdLst/>
              <a:ahLst/>
              <a:cxnLst/>
              <a:rect l="0" t="0" r="0" b="0"/>
              <a:pathLst>
                <a:path w="323023" h="538765">
                  <a:moveTo>
                    <a:pt x="323022" y="89786"/>
                  </a:moveTo>
                  <a:lnTo>
                    <a:pt x="313446" y="65739"/>
                  </a:lnTo>
                  <a:lnTo>
                    <a:pt x="283618" y="30193"/>
                  </a:lnTo>
                  <a:lnTo>
                    <a:pt x="257534" y="9088"/>
                  </a:lnTo>
                  <a:lnTo>
                    <a:pt x="231525" y="1277"/>
                  </a:lnTo>
                  <a:lnTo>
                    <a:pt x="190236" y="0"/>
                  </a:lnTo>
                  <a:lnTo>
                    <a:pt x="165740" y="6597"/>
                  </a:lnTo>
                  <a:lnTo>
                    <a:pt x="126811" y="31212"/>
                  </a:lnTo>
                  <a:lnTo>
                    <a:pt x="70842" y="94363"/>
                  </a:lnTo>
                  <a:lnTo>
                    <a:pt x="43964" y="143592"/>
                  </a:lnTo>
                  <a:lnTo>
                    <a:pt x="20458" y="204096"/>
                  </a:lnTo>
                  <a:lnTo>
                    <a:pt x="7986" y="253507"/>
                  </a:lnTo>
                  <a:lnTo>
                    <a:pt x="0" y="312601"/>
                  </a:lnTo>
                  <a:lnTo>
                    <a:pt x="754" y="365205"/>
                  </a:lnTo>
                  <a:lnTo>
                    <a:pt x="11489" y="420010"/>
                  </a:lnTo>
                  <a:lnTo>
                    <a:pt x="26045" y="474726"/>
                  </a:lnTo>
                  <a:lnTo>
                    <a:pt x="37394" y="498346"/>
                  </a:lnTo>
                  <a:lnTo>
                    <a:pt x="53357" y="514304"/>
                  </a:lnTo>
                  <a:lnTo>
                    <a:pt x="85194" y="529864"/>
                  </a:lnTo>
                  <a:lnTo>
                    <a:pt x="127382" y="538764"/>
                  </a:lnTo>
                  <a:lnTo>
                    <a:pt x="188451" y="536182"/>
                  </a:lnTo>
                  <a:lnTo>
                    <a:pt x="238794" y="521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57368" y="1578725"/>
              <a:ext cx="136684" cy="172790"/>
            </a:xfrm>
            <a:custGeom>
              <a:avLst/>
              <a:gdLst/>
              <a:ahLst/>
              <a:cxnLst/>
              <a:rect l="0" t="0" r="0" b="0"/>
              <a:pathLst>
                <a:path w="136684" h="172790">
                  <a:moveTo>
                    <a:pt x="111834" y="21606"/>
                  </a:moveTo>
                  <a:lnTo>
                    <a:pt x="106244" y="4839"/>
                  </a:lnTo>
                  <a:lnTo>
                    <a:pt x="99919" y="1069"/>
                  </a:lnTo>
                  <a:lnTo>
                    <a:pt x="80412" y="0"/>
                  </a:lnTo>
                  <a:lnTo>
                    <a:pt x="62384" y="6544"/>
                  </a:lnTo>
                  <a:lnTo>
                    <a:pt x="10245" y="50033"/>
                  </a:lnTo>
                  <a:lnTo>
                    <a:pt x="2342" y="70115"/>
                  </a:lnTo>
                  <a:lnTo>
                    <a:pt x="0" y="94638"/>
                  </a:lnTo>
                  <a:lnTo>
                    <a:pt x="6428" y="133582"/>
                  </a:lnTo>
                  <a:lnTo>
                    <a:pt x="16634" y="156771"/>
                  </a:lnTo>
                  <a:lnTo>
                    <a:pt x="24970" y="164359"/>
                  </a:lnTo>
                  <a:lnTo>
                    <a:pt x="46712" y="172789"/>
                  </a:lnTo>
                  <a:lnTo>
                    <a:pt x="56721" y="172698"/>
                  </a:lnTo>
                  <a:lnTo>
                    <a:pt x="102597" y="155222"/>
                  </a:lnTo>
                  <a:lnTo>
                    <a:pt x="116697" y="141823"/>
                  </a:lnTo>
                  <a:lnTo>
                    <a:pt x="135281" y="104624"/>
                  </a:lnTo>
                  <a:lnTo>
                    <a:pt x="136683" y="84239"/>
                  </a:lnTo>
                  <a:lnTo>
                    <a:pt x="132236" y="64651"/>
                  </a:lnTo>
                  <a:lnTo>
                    <a:pt x="122461" y="48146"/>
                  </a:lnTo>
                  <a:lnTo>
                    <a:pt x="113437" y="39251"/>
                  </a:lnTo>
                  <a:lnTo>
                    <a:pt x="101305" y="32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42901" y="1592664"/>
              <a:ext cx="231628" cy="148156"/>
            </a:xfrm>
            <a:custGeom>
              <a:avLst/>
              <a:gdLst/>
              <a:ahLst/>
              <a:cxnLst/>
              <a:rect l="0" t="0" r="0" b="0"/>
              <a:pathLst>
                <a:path w="231628" h="148156">
                  <a:moveTo>
                    <a:pt x="0" y="39253"/>
                  </a:moveTo>
                  <a:lnTo>
                    <a:pt x="17959" y="93128"/>
                  </a:lnTo>
                  <a:lnTo>
                    <a:pt x="36301" y="148155"/>
                  </a:lnTo>
                  <a:lnTo>
                    <a:pt x="33503" y="135081"/>
                  </a:lnTo>
                  <a:lnTo>
                    <a:pt x="31838" y="76150"/>
                  </a:lnTo>
                  <a:lnTo>
                    <a:pt x="37250" y="40826"/>
                  </a:lnTo>
                  <a:lnTo>
                    <a:pt x="42381" y="34453"/>
                  </a:lnTo>
                  <a:lnTo>
                    <a:pt x="49311" y="31373"/>
                  </a:lnTo>
                  <a:lnTo>
                    <a:pt x="57441" y="30490"/>
                  </a:lnTo>
                  <a:lnTo>
                    <a:pt x="72712" y="35748"/>
                  </a:lnTo>
                  <a:lnTo>
                    <a:pt x="80061" y="40426"/>
                  </a:lnTo>
                  <a:lnTo>
                    <a:pt x="91344" y="54982"/>
                  </a:lnTo>
                  <a:lnTo>
                    <a:pt x="95991" y="63777"/>
                  </a:lnTo>
                  <a:lnTo>
                    <a:pt x="100259" y="66131"/>
                  </a:lnTo>
                  <a:lnTo>
                    <a:pt x="104274" y="64190"/>
                  </a:lnTo>
                  <a:lnTo>
                    <a:pt x="108121" y="59387"/>
                  </a:lnTo>
                  <a:lnTo>
                    <a:pt x="135382" y="3186"/>
                  </a:lnTo>
                  <a:lnTo>
                    <a:pt x="142897" y="0"/>
                  </a:lnTo>
                  <a:lnTo>
                    <a:pt x="151417" y="216"/>
                  </a:lnTo>
                  <a:lnTo>
                    <a:pt x="169072" y="6695"/>
                  </a:lnTo>
                  <a:lnTo>
                    <a:pt x="184718" y="17374"/>
                  </a:lnTo>
                  <a:lnTo>
                    <a:pt x="196351" y="33038"/>
                  </a:lnTo>
                  <a:lnTo>
                    <a:pt x="220774" y="92274"/>
                  </a:lnTo>
                  <a:lnTo>
                    <a:pt x="231627" y="123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27171" y="1596155"/>
              <a:ext cx="189514" cy="130983"/>
            </a:xfrm>
            <a:custGeom>
              <a:avLst/>
              <a:gdLst/>
              <a:ahLst/>
              <a:cxnLst/>
              <a:rect l="0" t="0" r="0" b="0"/>
              <a:pathLst>
                <a:path w="189514" h="130983">
                  <a:moveTo>
                    <a:pt x="0" y="25233"/>
                  </a:moveTo>
                  <a:lnTo>
                    <a:pt x="0" y="74164"/>
                  </a:lnTo>
                  <a:lnTo>
                    <a:pt x="5589" y="127705"/>
                  </a:lnTo>
                  <a:lnTo>
                    <a:pt x="7235" y="130982"/>
                  </a:lnTo>
                  <a:lnTo>
                    <a:pt x="8333" y="128488"/>
                  </a:lnTo>
                  <a:lnTo>
                    <a:pt x="8383" y="113238"/>
                  </a:lnTo>
                  <a:lnTo>
                    <a:pt x="1335" y="51958"/>
                  </a:lnTo>
                  <a:lnTo>
                    <a:pt x="5984" y="16384"/>
                  </a:lnTo>
                  <a:lnTo>
                    <a:pt x="11008" y="9975"/>
                  </a:lnTo>
                  <a:lnTo>
                    <a:pt x="17867" y="6872"/>
                  </a:lnTo>
                  <a:lnTo>
                    <a:pt x="25949" y="5974"/>
                  </a:lnTo>
                  <a:lnTo>
                    <a:pt x="32507" y="8884"/>
                  </a:lnTo>
                  <a:lnTo>
                    <a:pt x="42913" y="21476"/>
                  </a:lnTo>
                  <a:lnTo>
                    <a:pt x="66442" y="78470"/>
                  </a:lnTo>
                  <a:lnTo>
                    <a:pt x="70031" y="81782"/>
                  </a:lnTo>
                  <a:lnTo>
                    <a:pt x="73594" y="80480"/>
                  </a:lnTo>
                  <a:lnTo>
                    <a:pt x="77138" y="76102"/>
                  </a:lnTo>
                  <a:lnTo>
                    <a:pt x="89194" y="15088"/>
                  </a:lnTo>
                  <a:lnTo>
                    <a:pt x="95728" y="7941"/>
                  </a:lnTo>
                  <a:lnTo>
                    <a:pt x="115465" y="0"/>
                  </a:lnTo>
                  <a:lnTo>
                    <a:pt x="124939" y="223"/>
                  </a:lnTo>
                  <a:lnTo>
                    <a:pt x="141706" y="6708"/>
                  </a:lnTo>
                  <a:lnTo>
                    <a:pt x="153837" y="20509"/>
                  </a:lnTo>
                  <a:lnTo>
                    <a:pt x="178625" y="78385"/>
                  </a:lnTo>
                  <a:lnTo>
                    <a:pt x="189513" y="130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72042" y="1589803"/>
              <a:ext cx="110254" cy="179362"/>
            </a:xfrm>
            <a:custGeom>
              <a:avLst/>
              <a:gdLst/>
              <a:ahLst/>
              <a:cxnLst/>
              <a:rect l="0" t="0" r="0" b="0"/>
              <a:pathLst>
                <a:path w="110254" h="179362">
                  <a:moveTo>
                    <a:pt x="60455" y="0"/>
                  </a:moveTo>
                  <a:lnTo>
                    <a:pt x="36409" y="9575"/>
                  </a:lnTo>
                  <a:lnTo>
                    <a:pt x="22082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6226" y="132770"/>
                  </a:lnTo>
                  <a:lnTo>
                    <a:pt x="12177" y="156105"/>
                  </a:lnTo>
                  <a:lnTo>
                    <a:pt x="17741" y="164901"/>
                  </a:lnTo>
                  <a:lnTo>
                    <a:pt x="33282" y="177794"/>
                  </a:lnTo>
                  <a:lnTo>
                    <a:pt x="42340" y="179361"/>
                  </a:lnTo>
                  <a:lnTo>
                    <a:pt x="61762" y="174862"/>
                  </a:lnTo>
                  <a:lnTo>
                    <a:pt x="86839" y="159175"/>
                  </a:lnTo>
                  <a:lnTo>
                    <a:pt x="98697" y="140155"/>
                  </a:lnTo>
                  <a:lnTo>
                    <a:pt x="106698" y="114933"/>
                  </a:lnTo>
                  <a:lnTo>
                    <a:pt x="110253" y="84226"/>
                  </a:lnTo>
                  <a:lnTo>
                    <a:pt x="101076" y="39644"/>
                  </a:lnTo>
                  <a:lnTo>
                    <a:pt x="86698" y="17229"/>
                  </a:lnTo>
                  <a:lnTo>
                    <a:pt x="77950" y="7977"/>
                  </a:lnTo>
                  <a:lnTo>
                    <a:pt x="69779" y="2978"/>
                  </a:lnTo>
                  <a:lnTo>
                    <a:pt x="61992" y="815"/>
                  </a:lnTo>
                  <a:lnTo>
                    <a:pt x="39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3852" y="1573585"/>
              <a:ext cx="161330" cy="168113"/>
            </a:xfrm>
            <a:custGeom>
              <a:avLst/>
              <a:gdLst/>
              <a:ahLst/>
              <a:cxnLst/>
              <a:rect l="0" t="0" r="0" b="0"/>
              <a:pathLst>
                <a:path w="161330" h="168113">
                  <a:moveTo>
                    <a:pt x="3401" y="26746"/>
                  </a:moveTo>
                  <a:lnTo>
                    <a:pt x="18056" y="81887"/>
                  </a:lnTo>
                  <a:lnTo>
                    <a:pt x="24364" y="137681"/>
                  </a:lnTo>
                  <a:lnTo>
                    <a:pt x="29486" y="161448"/>
                  </a:lnTo>
                  <a:lnTo>
                    <a:pt x="28980" y="166850"/>
                  </a:lnTo>
                  <a:lnTo>
                    <a:pt x="26303" y="168112"/>
                  </a:lnTo>
                  <a:lnTo>
                    <a:pt x="22179" y="166614"/>
                  </a:lnTo>
                  <a:lnTo>
                    <a:pt x="14477" y="155590"/>
                  </a:lnTo>
                  <a:lnTo>
                    <a:pt x="0" y="108739"/>
                  </a:lnTo>
                  <a:lnTo>
                    <a:pt x="574" y="71317"/>
                  </a:lnTo>
                  <a:lnTo>
                    <a:pt x="8153" y="38003"/>
                  </a:lnTo>
                  <a:lnTo>
                    <a:pt x="23397" y="11494"/>
                  </a:lnTo>
                  <a:lnTo>
                    <a:pt x="33109" y="6050"/>
                  </a:lnTo>
                  <a:lnTo>
                    <a:pt x="59499" y="0"/>
                  </a:lnTo>
                  <a:lnTo>
                    <a:pt x="84486" y="3551"/>
                  </a:lnTo>
                  <a:lnTo>
                    <a:pt x="115164" y="18704"/>
                  </a:lnTo>
                  <a:lnTo>
                    <a:pt x="130283" y="32530"/>
                  </a:lnTo>
                  <a:lnTo>
                    <a:pt x="145371" y="61215"/>
                  </a:lnTo>
                  <a:lnTo>
                    <a:pt x="157830" y="112237"/>
                  </a:lnTo>
                  <a:lnTo>
                    <a:pt x="161329" y="153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38614" y="1563886"/>
              <a:ext cx="194050" cy="215772"/>
            </a:xfrm>
            <a:custGeom>
              <a:avLst/>
              <a:gdLst/>
              <a:ahLst/>
              <a:cxnLst/>
              <a:rect l="0" t="0" r="0" b="0"/>
              <a:pathLst>
                <a:path w="194050" h="215772">
                  <a:moveTo>
                    <a:pt x="120349" y="99616"/>
                  </a:moveTo>
                  <a:lnTo>
                    <a:pt x="105695" y="40999"/>
                  </a:lnTo>
                  <a:lnTo>
                    <a:pt x="90011" y="6209"/>
                  </a:lnTo>
                  <a:lnTo>
                    <a:pt x="82576" y="1080"/>
                  </a:lnTo>
                  <a:lnTo>
                    <a:pt x="74111" y="0"/>
                  </a:lnTo>
                  <a:lnTo>
                    <a:pt x="56515" y="5040"/>
                  </a:lnTo>
                  <a:lnTo>
                    <a:pt x="40896" y="15078"/>
                  </a:lnTo>
                  <a:lnTo>
                    <a:pt x="29275" y="30458"/>
                  </a:lnTo>
                  <a:lnTo>
                    <a:pt x="8530" y="87563"/>
                  </a:lnTo>
                  <a:lnTo>
                    <a:pt x="0" y="128280"/>
                  </a:lnTo>
                  <a:lnTo>
                    <a:pt x="1740" y="156029"/>
                  </a:lnTo>
                  <a:lnTo>
                    <a:pt x="14886" y="192370"/>
                  </a:lnTo>
                  <a:lnTo>
                    <a:pt x="30193" y="208301"/>
                  </a:lnTo>
                  <a:lnTo>
                    <a:pt x="39188" y="214186"/>
                  </a:lnTo>
                  <a:lnTo>
                    <a:pt x="47525" y="215771"/>
                  </a:lnTo>
                  <a:lnTo>
                    <a:pt x="55422" y="214487"/>
                  </a:lnTo>
                  <a:lnTo>
                    <a:pt x="70436" y="206822"/>
                  </a:lnTo>
                  <a:lnTo>
                    <a:pt x="84908" y="195616"/>
                  </a:lnTo>
                  <a:lnTo>
                    <a:pt x="100619" y="170564"/>
                  </a:lnTo>
                  <a:lnTo>
                    <a:pt x="123667" y="109903"/>
                  </a:lnTo>
                  <a:lnTo>
                    <a:pt x="124901" y="106474"/>
                  </a:lnTo>
                  <a:lnTo>
                    <a:pt x="123152" y="112023"/>
                  </a:lnTo>
                  <a:lnTo>
                    <a:pt x="126769" y="134878"/>
                  </a:lnTo>
                  <a:lnTo>
                    <a:pt x="139642" y="172872"/>
                  </a:lnTo>
                  <a:lnTo>
                    <a:pt x="150761" y="189106"/>
                  </a:lnTo>
                  <a:lnTo>
                    <a:pt x="166621" y="201001"/>
                  </a:lnTo>
                  <a:lnTo>
                    <a:pt x="194049" y="215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2663" y="1612704"/>
              <a:ext cx="126343" cy="158500"/>
            </a:xfrm>
            <a:custGeom>
              <a:avLst/>
              <a:gdLst/>
              <a:ahLst/>
              <a:cxnLst/>
              <a:rect l="0" t="0" r="0" b="0"/>
              <a:pathLst>
                <a:path w="126343" h="158500">
                  <a:moveTo>
                    <a:pt x="0" y="71855"/>
                  </a:moveTo>
                  <a:lnTo>
                    <a:pt x="3120" y="114547"/>
                  </a:lnTo>
                  <a:lnTo>
                    <a:pt x="15618" y="158499"/>
                  </a:lnTo>
                  <a:lnTo>
                    <a:pt x="2596" y="99333"/>
                  </a:lnTo>
                  <a:lnTo>
                    <a:pt x="513" y="46477"/>
                  </a:lnTo>
                  <a:lnTo>
                    <a:pt x="6467" y="21972"/>
                  </a:lnTo>
                  <a:lnTo>
                    <a:pt x="11330" y="10523"/>
                  </a:lnTo>
                  <a:lnTo>
                    <a:pt x="20422" y="4061"/>
                  </a:lnTo>
                  <a:lnTo>
                    <a:pt x="46121" y="0"/>
                  </a:lnTo>
                  <a:lnTo>
                    <a:pt x="67681" y="5215"/>
                  </a:lnTo>
                  <a:lnTo>
                    <a:pt x="76706" y="9881"/>
                  </a:lnTo>
                  <a:lnTo>
                    <a:pt x="92973" y="27543"/>
                  </a:lnTo>
                  <a:lnTo>
                    <a:pt x="112165" y="63795"/>
                  </a:lnTo>
                  <a:lnTo>
                    <a:pt x="122141" y="104172"/>
                  </a:lnTo>
                  <a:lnTo>
                    <a:pt x="126342" y="145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02576" y="1366424"/>
              <a:ext cx="135414" cy="412868"/>
            </a:xfrm>
            <a:custGeom>
              <a:avLst/>
              <a:gdLst/>
              <a:ahLst/>
              <a:cxnLst/>
              <a:rect l="0" t="0" r="0" b="0"/>
              <a:pathLst>
                <a:path w="135414" h="412868">
                  <a:moveTo>
                    <a:pt x="82770" y="265493"/>
                  </a:moveTo>
                  <a:lnTo>
                    <a:pt x="71592" y="254314"/>
                  </a:lnTo>
                  <a:lnTo>
                    <a:pt x="53626" y="248826"/>
                  </a:lnTo>
                  <a:lnTo>
                    <a:pt x="42284" y="247363"/>
                  </a:lnTo>
                  <a:lnTo>
                    <a:pt x="32383" y="249897"/>
                  </a:lnTo>
                  <a:lnTo>
                    <a:pt x="15142" y="262071"/>
                  </a:lnTo>
                  <a:lnTo>
                    <a:pt x="5920" y="285419"/>
                  </a:lnTo>
                  <a:lnTo>
                    <a:pt x="0" y="342478"/>
                  </a:lnTo>
                  <a:lnTo>
                    <a:pt x="4564" y="379160"/>
                  </a:lnTo>
                  <a:lnTo>
                    <a:pt x="13307" y="398290"/>
                  </a:lnTo>
                  <a:lnTo>
                    <a:pt x="18914" y="406666"/>
                  </a:lnTo>
                  <a:lnTo>
                    <a:pt x="27331" y="411081"/>
                  </a:lnTo>
                  <a:lnTo>
                    <a:pt x="49162" y="412867"/>
                  </a:lnTo>
                  <a:lnTo>
                    <a:pt x="58025" y="409366"/>
                  </a:lnTo>
                  <a:lnTo>
                    <a:pt x="70993" y="396117"/>
                  </a:lnTo>
                  <a:lnTo>
                    <a:pt x="95792" y="334326"/>
                  </a:lnTo>
                  <a:lnTo>
                    <a:pt x="108856" y="285108"/>
                  </a:lnTo>
                  <a:lnTo>
                    <a:pt x="118859" y="227253"/>
                  </a:lnTo>
                  <a:lnTo>
                    <a:pt x="123099" y="176174"/>
                  </a:lnTo>
                  <a:lnTo>
                    <a:pt x="124356" y="122174"/>
                  </a:lnTo>
                  <a:lnTo>
                    <a:pt x="117545" y="67167"/>
                  </a:lnTo>
                  <a:lnTo>
                    <a:pt x="109187" y="4124"/>
                  </a:lnTo>
                  <a:lnTo>
                    <a:pt x="106231" y="0"/>
                  </a:lnTo>
                  <a:lnTo>
                    <a:pt x="103090" y="760"/>
                  </a:lnTo>
                  <a:lnTo>
                    <a:pt x="99826" y="4776"/>
                  </a:lnTo>
                  <a:lnTo>
                    <a:pt x="95233" y="32786"/>
                  </a:lnTo>
                  <a:lnTo>
                    <a:pt x="93681" y="93747"/>
                  </a:lnTo>
                  <a:lnTo>
                    <a:pt x="94582" y="148315"/>
                  </a:lnTo>
                  <a:lnTo>
                    <a:pt x="101655" y="203092"/>
                  </a:lnTo>
                  <a:lnTo>
                    <a:pt x="103398" y="264215"/>
                  </a:lnTo>
                  <a:lnTo>
                    <a:pt x="112149" y="323039"/>
                  </a:lnTo>
                  <a:lnTo>
                    <a:pt x="121761" y="355073"/>
                  </a:lnTo>
                  <a:lnTo>
                    <a:pt x="135413" y="370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32829" y="1326590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55170"/>
                  </a:lnTo>
                  <a:lnTo>
                    <a:pt x="0" y="116563"/>
                  </a:lnTo>
                  <a:lnTo>
                    <a:pt x="3119" y="172967"/>
                  </a:lnTo>
                  <a:lnTo>
                    <a:pt x="8333" y="225555"/>
                  </a:lnTo>
                  <a:lnTo>
                    <a:pt x="9878" y="279351"/>
                  </a:lnTo>
                  <a:lnTo>
                    <a:pt x="10335" y="331165"/>
                  </a:lnTo>
                  <a:lnTo>
                    <a:pt x="10471" y="384732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1202" y="1217052"/>
              <a:ext cx="414426" cy="309581"/>
            </a:xfrm>
            <a:custGeom>
              <a:avLst/>
              <a:gdLst/>
              <a:ahLst/>
              <a:cxnLst/>
              <a:rect l="0" t="0" r="0" b="0"/>
              <a:pathLst>
                <a:path w="414426" h="309581">
                  <a:moveTo>
                    <a:pt x="0" y="151652"/>
                  </a:moveTo>
                  <a:lnTo>
                    <a:pt x="10745" y="125266"/>
                  </a:lnTo>
                  <a:lnTo>
                    <a:pt x="55709" y="65912"/>
                  </a:lnTo>
                  <a:lnTo>
                    <a:pt x="96778" y="29083"/>
                  </a:lnTo>
                  <a:lnTo>
                    <a:pt x="159118" y="5212"/>
                  </a:lnTo>
                  <a:lnTo>
                    <a:pt x="186532" y="0"/>
                  </a:lnTo>
                  <a:lnTo>
                    <a:pt x="245380" y="6186"/>
                  </a:lnTo>
                  <a:lnTo>
                    <a:pt x="307393" y="24262"/>
                  </a:lnTo>
                  <a:lnTo>
                    <a:pt x="356297" y="58768"/>
                  </a:lnTo>
                  <a:lnTo>
                    <a:pt x="386719" y="89036"/>
                  </a:lnTo>
                  <a:lnTo>
                    <a:pt x="404182" y="121401"/>
                  </a:lnTo>
                  <a:lnTo>
                    <a:pt x="414425" y="158937"/>
                  </a:lnTo>
                  <a:lnTo>
                    <a:pt x="405755" y="219985"/>
                  </a:lnTo>
                  <a:lnTo>
                    <a:pt x="393245" y="240904"/>
                  </a:lnTo>
                  <a:lnTo>
                    <a:pt x="336312" y="288039"/>
                  </a:lnTo>
                  <a:lnTo>
                    <a:pt x="315588" y="300006"/>
                  </a:lnTo>
                  <a:lnTo>
                    <a:pt x="273741" y="309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59171" y="1545303"/>
              <a:ext cx="136871" cy="194315"/>
            </a:xfrm>
            <a:custGeom>
              <a:avLst/>
              <a:gdLst/>
              <a:ahLst/>
              <a:cxnLst/>
              <a:rect l="0" t="0" r="0" b="0"/>
              <a:pathLst>
                <a:path w="136871" h="194315">
                  <a:moveTo>
                    <a:pt x="0" y="107671"/>
                  </a:moveTo>
                  <a:lnTo>
                    <a:pt x="17958" y="171098"/>
                  </a:lnTo>
                  <a:lnTo>
                    <a:pt x="24749" y="192013"/>
                  </a:lnTo>
                  <a:lnTo>
                    <a:pt x="27028" y="194314"/>
                  </a:lnTo>
                  <a:lnTo>
                    <a:pt x="28547" y="191170"/>
                  </a:lnTo>
                  <a:lnTo>
                    <a:pt x="29065" y="176367"/>
                  </a:lnTo>
                  <a:lnTo>
                    <a:pt x="14678" y="116590"/>
                  </a:lnTo>
                  <a:lnTo>
                    <a:pt x="12927" y="79248"/>
                  </a:lnTo>
                  <a:lnTo>
                    <a:pt x="20468" y="45437"/>
                  </a:lnTo>
                  <a:lnTo>
                    <a:pt x="30933" y="23859"/>
                  </a:lnTo>
                  <a:lnTo>
                    <a:pt x="46503" y="8810"/>
                  </a:lnTo>
                  <a:lnTo>
                    <a:pt x="55569" y="3159"/>
                  </a:lnTo>
                  <a:lnTo>
                    <a:pt x="75000" y="0"/>
                  </a:lnTo>
                  <a:lnTo>
                    <a:pt x="136870" y="12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92793" y="1547689"/>
              <a:ext cx="143413" cy="191906"/>
            </a:xfrm>
            <a:custGeom>
              <a:avLst/>
              <a:gdLst/>
              <a:ahLst/>
              <a:cxnLst/>
              <a:rect l="0" t="0" r="0" b="0"/>
              <a:pathLst>
                <a:path w="143413" h="191906">
                  <a:moveTo>
                    <a:pt x="119062" y="21057"/>
                  </a:moveTo>
                  <a:lnTo>
                    <a:pt x="81584" y="12723"/>
                  </a:lnTo>
                  <a:lnTo>
                    <a:pt x="69510" y="11992"/>
                  </a:lnTo>
                  <a:lnTo>
                    <a:pt x="49855" y="17418"/>
                  </a:lnTo>
                  <a:lnTo>
                    <a:pt x="18174" y="39965"/>
                  </a:lnTo>
                  <a:lnTo>
                    <a:pt x="2081" y="65654"/>
                  </a:lnTo>
                  <a:lnTo>
                    <a:pt x="0" y="88451"/>
                  </a:lnTo>
                  <a:lnTo>
                    <a:pt x="8196" y="135625"/>
                  </a:lnTo>
                  <a:lnTo>
                    <a:pt x="23302" y="168087"/>
                  </a:lnTo>
                  <a:lnTo>
                    <a:pt x="39067" y="183110"/>
                  </a:lnTo>
                  <a:lnTo>
                    <a:pt x="48185" y="188754"/>
                  </a:lnTo>
                  <a:lnTo>
                    <a:pt x="67673" y="191905"/>
                  </a:lnTo>
                  <a:lnTo>
                    <a:pt x="77784" y="191107"/>
                  </a:lnTo>
                  <a:lnTo>
                    <a:pt x="95257" y="180863"/>
                  </a:lnTo>
                  <a:lnTo>
                    <a:pt x="125538" y="145690"/>
                  </a:lnTo>
                  <a:lnTo>
                    <a:pt x="141388" y="115307"/>
                  </a:lnTo>
                  <a:lnTo>
                    <a:pt x="143412" y="94531"/>
                  </a:lnTo>
                  <a:lnTo>
                    <a:pt x="135180" y="52598"/>
                  </a:lnTo>
                  <a:lnTo>
                    <a:pt x="120068" y="26633"/>
                  </a:lnTo>
                  <a:lnTo>
                    <a:pt x="980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85554" y="1528039"/>
              <a:ext cx="119805" cy="365851"/>
            </a:xfrm>
            <a:custGeom>
              <a:avLst/>
              <a:gdLst/>
              <a:ahLst/>
              <a:cxnLst/>
              <a:rect l="0" t="0" r="0" b="0"/>
              <a:pathLst>
                <a:path w="119805" h="365851">
                  <a:moveTo>
                    <a:pt x="0" y="135463"/>
                  </a:moveTo>
                  <a:lnTo>
                    <a:pt x="3120" y="178155"/>
                  </a:lnTo>
                  <a:lnTo>
                    <a:pt x="14654" y="230984"/>
                  </a:lnTo>
                  <a:lnTo>
                    <a:pt x="28198" y="290509"/>
                  </a:lnTo>
                  <a:lnTo>
                    <a:pt x="42139" y="351140"/>
                  </a:lnTo>
                  <a:lnTo>
                    <a:pt x="46804" y="365850"/>
                  </a:lnTo>
                  <a:lnTo>
                    <a:pt x="34275" y="304147"/>
                  </a:lnTo>
                  <a:lnTo>
                    <a:pt x="24323" y="256284"/>
                  </a:lnTo>
                  <a:lnTo>
                    <a:pt x="15136" y="205057"/>
                  </a:lnTo>
                  <a:lnTo>
                    <a:pt x="11894" y="152834"/>
                  </a:lnTo>
                  <a:lnTo>
                    <a:pt x="9763" y="102656"/>
                  </a:lnTo>
                  <a:lnTo>
                    <a:pt x="5395" y="53073"/>
                  </a:lnTo>
                  <a:lnTo>
                    <a:pt x="15104" y="9484"/>
                  </a:lnTo>
                  <a:lnTo>
                    <a:pt x="21768" y="3514"/>
                  </a:lnTo>
                  <a:lnTo>
                    <a:pt x="30889" y="704"/>
                  </a:lnTo>
                  <a:lnTo>
                    <a:pt x="41649" y="0"/>
                  </a:lnTo>
                  <a:lnTo>
                    <a:pt x="59845" y="5457"/>
                  </a:lnTo>
                  <a:lnTo>
                    <a:pt x="90591" y="28025"/>
                  </a:lnTo>
                  <a:lnTo>
                    <a:pt x="106521" y="53717"/>
                  </a:lnTo>
                  <a:lnTo>
                    <a:pt x="118649" y="83556"/>
                  </a:lnTo>
                  <a:lnTo>
                    <a:pt x="119804" y="104204"/>
                  </a:lnTo>
                  <a:lnTo>
                    <a:pt x="115247" y="125080"/>
                  </a:lnTo>
                  <a:lnTo>
                    <a:pt x="105424" y="146056"/>
                  </a:lnTo>
                  <a:lnTo>
                    <a:pt x="97189" y="153054"/>
                  </a:lnTo>
                  <a:lnTo>
                    <a:pt x="75561" y="160829"/>
                  </a:lnTo>
                  <a:lnTo>
                    <a:pt x="19208" y="166230"/>
                  </a:lnTo>
                  <a:lnTo>
                    <a:pt x="0" y="167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35693" y="1494796"/>
              <a:ext cx="125049" cy="196820"/>
            </a:xfrm>
            <a:custGeom>
              <a:avLst/>
              <a:gdLst/>
              <a:ahLst/>
              <a:cxnLst/>
              <a:rect l="0" t="0" r="0" b="0"/>
              <a:pathLst>
                <a:path w="125049" h="196820">
                  <a:moveTo>
                    <a:pt x="18317" y="95007"/>
                  </a:moveTo>
                  <a:lnTo>
                    <a:pt x="76934" y="95007"/>
                  </a:lnTo>
                  <a:lnTo>
                    <a:pt x="97401" y="88768"/>
                  </a:lnTo>
                  <a:lnTo>
                    <a:pt x="106135" y="83828"/>
                  </a:lnTo>
                  <a:lnTo>
                    <a:pt x="118959" y="68982"/>
                  </a:lnTo>
                  <a:lnTo>
                    <a:pt x="124016" y="60109"/>
                  </a:lnTo>
                  <a:lnTo>
                    <a:pt x="125048" y="50685"/>
                  </a:lnTo>
                  <a:lnTo>
                    <a:pt x="119955" y="30854"/>
                  </a:lnTo>
                  <a:lnTo>
                    <a:pt x="106773" y="13462"/>
                  </a:lnTo>
                  <a:lnTo>
                    <a:pt x="98345" y="5549"/>
                  </a:lnTo>
                  <a:lnTo>
                    <a:pt x="89216" y="1443"/>
                  </a:lnTo>
                  <a:lnTo>
                    <a:pt x="69715" y="0"/>
                  </a:lnTo>
                  <a:lnTo>
                    <a:pt x="52469" y="6378"/>
                  </a:lnTo>
                  <a:lnTo>
                    <a:pt x="22333" y="29537"/>
                  </a:lnTo>
                  <a:lnTo>
                    <a:pt x="6509" y="55331"/>
                  </a:lnTo>
                  <a:lnTo>
                    <a:pt x="0" y="90790"/>
                  </a:lnTo>
                  <a:lnTo>
                    <a:pt x="3661" y="130932"/>
                  </a:lnTo>
                  <a:lnTo>
                    <a:pt x="17744" y="166872"/>
                  </a:lnTo>
                  <a:lnTo>
                    <a:pt x="33270" y="182709"/>
                  </a:lnTo>
                  <a:lnTo>
                    <a:pt x="42324" y="188570"/>
                  </a:lnTo>
                  <a:lnTo>
                    <a:pt x="77422" y="196819"/>
                  </a:lnTo>
                  <a:lnTo>
                    <a:pt x="123602" y="189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3523" y="1486141"/>
              <a:ext cx="210571" cy="253033"/>
            </a:xfrm>
            <a:custGeom>
              <a:avLst/>
              <a:gdLst/>
              <a:ahLst/>
              <a:cxnLst/>
              <a:rect l="0" t="0" r="0" b="0"/>
              <a:pathLst>
                <a:path w="210571" h="253033">
                  <a:moveTo>
                    <a:pt x="0" y="82605"/>
                  </a:moveTo>
                  <a:lnTo>
                    <a:pt x="14654" y="141221"/>
                  </a:lnTo>
                  <a:lnTo>
                    <a:pt x="29368" y="194226"/>
                  </a:lnTo>
                  <a:lnTo>
                    <a:pt x="56357" y="253032"/>
                  </a:lnTo>
                  <a:lnTo>
                    <a:pt x="47774" y="211604"/>
                  </a:lnTo>
                  <a:lnTo>
                    <a:pt x="23074" y="148321"/>
                  </a:lnTo>
                  <a:lnTo>
                    <a:pt x="16104" y="123510"/>
                  </a:lnTo>
                  <a:lnTo>
                    <a:pt x="11630" y="63042"/>
                  </a:lnTo>
                  <a:lnTo>
                    <a:pt x="11263" y="48506"/>
                  </a:lnTo>
                  <a:lnTo>
                    <a:pt x="15697" y="36475"/>
                  </a:lnTo>
                  <a:lnTo>
                    <a:pt x="33103" y="16869"/>
                  </a:lnTo>
                  <a:lnTo>
                    <a:pt x="56437" y="6596"/>
                  </a:lnTo>
                  <a:lnTo>
                    <a:pt x="109544" y="0"/>
                  </a:lnTo>
                  <a:lnTo>
                    <a:pt x="163924" y="7103"/>
                  </a:lnTo>
                  <a:lnTo>
                    <a:pt x="210570" y="19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95502" y="2570358"/>
            <a:ext cx="1466303" cy="861933"/>
            <a:chOff x="3695502" y="2570358"/>
            <a:chExt cx="1466303" cy="861933"/>
          </a:xfrm>
        </p:grpSpPr>
        <p:sp>
          <p:nvSpPr>
            <p:cNvPr id="23" name="Freeform 22"/>
            <p:cNvSpPr/>
            <p:nvPr/>
          </p:nvSpPr>
          <p:spPr>
            <a:xfrm>
              <a:off x="3885449" y="2570358"/>
              <a:ext cx="366759" cy="567135"/>
            </a:xfrm>
            <a:custGeom>
              <a:avLst/>
              <a:gdLst/>
              <a:ahLst/>
              <a:cxnLst/>
              <a:rect l="0" t="0" r="0" b="0"/>
              <a:pathLst>
                <a:path w="366759" h="567135">
                  <a:moveTo>
                    <a:pt x="20623" y="567134"/>
                  </a:moveTo>
                  <a:lnTo>
                    <a:pt x="20623" y="512989"/>
                  </a:lnTo>
                  <a:lnTo>
                    <a:pt x="13388" y="450169"/>
                  </a:lnTo>
                  <a:lnTo>
                    <a:pt x="10745" y="389655"/>
                  </a:lnTo>
                  <a:lnTo>
                    <a:pt x="10287" y="340243"/>
                  </a:lnTo>
                  <a:lnTo>
                    <a:pt x="10152" y="287387"/>
                  </a:lnTo>
                  <a:lnTo>
                    <a:pt x="10112" y="232732"/>
                  </a:lnTo>
                  <a:lnTo>
                    <a:pt x="10102" y="189223"/>
                  </a:lnTo>
                  <a:lnTo>
                    <a:pt x="8927" y="128777"/>
                  </a:lnTo>
                  <a:lnTo>
                    <a:pt x="1762" y="68894"/>
                  </a:lnTo>
                  <a:lnTo>
                    <a:pt x="0" y="7022"/>
                  </a:lnTo>
                  <a:lnTo>
                    <a:pt x="2195" y="703"/>
                  </a:lnTo>
                  <a:lnTo>
                    <a:pt x="5998" y="0"/>
                  </a:lnTo>
                  <a:lnTo>
                    <a:pt x="10873" y="3041"/>
                  </a:lnTo>
                  <a:lnTo>
                    <a:pt x="19409" y="22018"/>
                  </a:lnTo>
                  <a:lnTo>
                    <a:pt x="34421" y="70682"/>
                  </a:lnTo>
                  <a:lnTo>
                    <a:pt x="50708" y="125759"/>
                  </a:lnTo>
                  <a:lnTo>
                    <a:pt x="64762" y="177173"/>
                  </a:lnTo>
                  <a:lnTo>
                    <a:pt x="87227" y="235298"/>
                  </a:lnTo>
                  <a:lnTo>
                    <a:pt x="107888" y="298264"/>
                  </a:lnTo>
                  <a:lnTo>
                    <a:pt x="137299" y="358938"/>
                  </a:lnTo>
                  <a:lnTo>
                    <a:pt x="164410" y="418661"/>
                  </a:lnTo>
                  <a:lnTo>
                    <a:pt x="196547" y="472236"/>
                  </a:lnTo>
                  <a:lnTo>
                    <a:pt x="247316" y="529947"/>
                  </a:lnTo>
                  <a:lnTo>
                    <a:pt x="268385" y="538908"/>
                  </a:lnTo>
                  <a:lnTo>
                    <a:pt x="280554" y="541298"/>
                  </a:lnTo>
                  <a:lnTo>
                    <a:pt x="291007" y="540551"/>
                  </a:lnTo>
                  <a:lnTo>
                    <a:pt x="308860" y="533482"/>
                  </a:lnTo>
                  <a:lnTo>
                    <a:pt x="321474" y="516303"/>
                  </a:lnTo>
                  <a:lnTo>
                    <a:pt x="339103" y="461557"/>
                  </a:lnTo>
                  <a:lnTo>
                    <a:pt x="344665" y="406001"/>
                  </a:lnTo>
                  <a:lnTo>
                    <a:pt x="354949" y="346052"/>
                  </a:lnTo>
                  <a:lnTo>
                    <a:pt x="363658" y="292618"/>
                  </a:lnTo>
                  <a:lnTo>
                    <a:pt x="366758" y="243771"/>
                  </a:lnTo>
                  <a:lnTo>
                    <a:pt x="366507" y="185883"/>
                  </a:lnTo>
                  <a:lnTo>
                    <a:pt x="360713" y="124278"/>
                  </a:lnTo>
                  <a:lnTo>
                    <a:pt x="357307" y="66250"/>
                  </a:lnTo>
                  <a:lnTo>
                    <a:pt x="347006" y="19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96832" y="2890662"/>
              <a:ext cx="132799" cy="227307"/>
            </a:xfrm>
            <a:custGeom>
              <a:avLst/>
              <a:gdLst/>
              <a:ahLst/>
              <a:cxnLst/>
              <a:rect l="0" t="0" r="0" b="0"/>
              <a:pathLst>
                <a:path w="132799" h="227307">
                  <a:moveTo>
                    <a:pt x="125137" y="36260"/>
                  </a:moveTo>
                  <a:lnTo>
                    <a:pt x="119548" y="13903"/>
                  </a:lnTo>
                  <a:lnTo>
                    <a:pt x="113222" y="7317"/>
                  </a:lnTo>
                  <a:lnTo>
                    <a:pt x="93715" y="0"/>
                  </a:lnTo>
                  <a:lnTo>
                    <a:pt x="84302" y="388"/>
                  </a:lnTo>
                  <a:lnTo>
                    <a:pt x="67603" y="7059"/>
                  </a:lnTo>
                  <a:lnTo>
                    <a:pt x="45049" y="29558"/>
                  </a:lnTo>
                  <a:lnTo>
                    <a:pt x="12526" y="78878"/>
                  </a:lnTo>
                  <a:lnTo>
                    <a:pt x="4897" y="100825"/>
                  </a:lnTo>
                  <a:lnTo>
                    <a:pt x="0" y="153042"/>
                  </a:lnTo>
                  <a:lnTo>
                    <a:pt x="2271" y="191355"/>
                  </a:lnTo>
                  <a:lnTo>
                    <a:pt x="4622" y="202828"/>
                  </a:lnTo>
                  <a:lnTo>
                    <a:pt x="9698" y="211646"/>
                  </a:lnTo>
                  <a:lnTo>
                    <a:pt x="24698" y="224563"/>
                  </a:lnTo>
                  <a:lnTo>
                    <a:pt x="33611" y="227306"/>
                  </a:lnTo>
                  <a:lnTo>
                    <a:pt x="52873" y="227234"/>
                  </a:lnTo>
                  <a:lnTo>
                    <a:pt x="83448" y="215027"/>
                  </a:lnTo>
                  <a:lnTo>
                    <a:pt x="109145" y="196593"/>
                  </a:lnTo>
                  <a:lnTo>
                    <a:pt x="125988" y="170724"/>
                  </a:lnTo>
                  <a:lnTo>
                    <a:pt x="132798" y="135243"/>
                  </a:lnTo>
                  <a:lnTo>
                    <a:pt x="126693" y="82502"/>
                  </a:lnTo>
                  <a:lnTo>
                    <a:pt x="120759" y="59151"/>
                  </a:lnTo>
                  <a:lnTo>
                    <a:pt x="107983" y="40195"/>
                  </a:lnTo>
                  <a:lnTo>
                    <a:pt x="83023" y="15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9282" y="2937450"/>
              <a:ext cx="170409" cy="201533"/>
            </a:xfrm>
            <a:custGeom>
              <a:avLst/>
              <a:gdLst/>
              <a:ahLst/>
              <a:cxnLst/>
              <a:rect l="0" t="0" r="0" b="0"/>
              <a:pathLst>
                <a:path w="170409" h="201533">
                  <a:moveTo>
                    <a:pt x="25858" y="0"/>
                  </a:moveTo>
                  <a:lnTo>
                    <a:pt x="7899" y="56215"/>
                  </a:lnTo>
                  <a:lnTo>
                    <a:pt x="0" y="100235"/>
                  </a:lnTo>
                  <a:lnTo>
                    <a:pt x="6625" y="157623"/>
                  </a:lnTo>
                  <a:lnTo>
                    <a:pt x="9527" y="171763"/>
                  </a:lnTo>
                  <a:lnTo>
                    <a:pt x="14970" y="182359"/>
                  </a:lnTo>
                  <a:lnTo>
                    <a:pt x="30377" y="197252"/>
                  </a:lnTo>
                  <a:lnTo>
                    <a:pt x="52043" y="201532"/>
                  </a:lnTo>
                  <a:lnTo>
                    <a:pt x="74930" y="198364"/>
                  </a:lnTo>
                  <a:lnTo>
                    <a:pt x="92901" y="189158"/>
                  </a:lnTo>
                  <a:lnTo>
                    <a:pt x="146950" y="141505"/>
                  </a:lnTo>
                  <a:lnTo>
                    <a:pt x="163642" y="108478"/>
                  </a:lnTo>
                  <a:lnTo>
                    <a:pt x="170408" y="63467"/>
                  </a:lnTo>
                  <a:lnTo>
                    <a:pt x="1627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74653" y="2884698"/>
              <a:ext cx="189513" cy="263290"/>
            </a:xfrm>
            <a:custGeom>
              <a:avLst/>
              <a:gdLst/>
              <a:ahLst/>
              <a:cxnLst/>
              <a:rect l="0" t="0" r="0" b="0"/>
              <a:pathLst>
                <a:path w="189513" h="263290">
                  <a:moveTo>
                    <a:pt x="0" y="126452"/>
                  </a:moveTo>
                  <a:lnTo>
                    <a:pt x="9064" y="185069"/>
                  </a:lnTo>
                  <a:lnTo>
                    <a:pt x="18668" y="244785"/>
                  </a:lnTo>
                  <a:lnTo>
                    <a:pt x="18825" y="263273"/>
                  </a:lnTo>
                  <a:lnTo>
                    <a:pt x="17229" y="263289"/>
                  </a:lnTo>
                  <a:lnTo>
                    <a:pt x="14996" y="259791"/>
                  </a:lnTo>
                  <a:lnTo>
                    <a:pt x="2783" y="199571"/>
                  </a:lnTo>
                  <a:lnTo>
                    <a:pt x="550" y="143885"/>
                  </a:lnTo>
                  <a:lnTo>
                    <a:pt x="8513" y="88995"/>
                  </a:lnTo>
                  <a:lnTo>
                    <a:pt x="24471" y="43144"/>
                  </a:lnTo>
                  <a:lnTo>
                    <a:pt x="49807" y="5881"/>
                  </a:lnTo>
                  <a:lnTo>
                    <a:pt x="58941" y="1618"/>
                  </a:lnTo>
                  <a:lnTo>
                    <a:pt x="81568" y="0"/>
                  </a:lnTo>
                  <a:lnTo>
                    <a:pt x="100983" y="6300"/>
                  </a:lnTo>
                  <a:lnTo>
                    <a:pt x="117411" y="18069"/>
                  </a:lnTo>
                  <a:lnTo>
                    <a:pt x="154166" y="64259"/>
                  </a:lnTo>
                  <a:lnTo>
                    <a:pt x="178026" y="119172"/>
                  </a:lnTo>
                  <a:lnTo>
                    <a:pt x="187244" y="178306"/>
                  </a:lnTo>
                  <a:lnTo>
                    <a:pt x="188504" y="205650"/>
                  </a:lnTo>
                  <a:lnTo>
                    <a:pt x="189512" y="242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4886" y="2863751"/>
              <a:ext cx="226919" cy="298670"/>
            </a:xfrm>
            <a:custGeom>
              <a:avLst/>
              <a:gdLst/>
              <a:ahLst/>
              <a:cxnLst/>
              <a:rect l="0" t="0" r="0" b="0"/>
              <a:pathLst>
                <a:path w="226919" h="298670">
                  <a:moveTo>
                    <a:pt x="139849" y="0"/>
                  </a:moveTo>
                  <a:lnTo>
                    <a:pt x="97158" y="3119"/>
                  </a:lnTo>
                  <a:lnTo>
                    <a:pt x="65979" y="14572"/>
                  </a:lnTo>
                  <a:lnTo>
                    <a:pt x="29591" y="39403"/>
                  </a:lnTo>
                  <a:lnTo>
                    <a:pt x="12684" y="65487"/>
                  </a:lnTo>
                  <a:lnTo>
                    <a:pt x="265" y="95442"/>
                  </a:lnTo>
                  <a:lnTo>
                    <a:pt x="0" y="104573"/>
                  </a:lnTo>
                  <a:lnTo>
                    <a:pt x="5944" y="120956"/>
                  </a:lnTo>
                  <a:lnTo>
                    <a:pt x="22624" y="132917"/>
                  </a:lnTo>
                  <a:lnTo>
                    <a:pt x="33623" y="137744"/>
                  </a:lnTo>
                  <a:lnTo>
                    <a:pt x="55203" y="139988"/>
                  </a:lnTo>
                  <a:lnTo>
                    <a:pt x="76492" y="139426"/>
                  </a:lnTo>
                  <a:lnTo>
                    <a:pt x="134886" y="151707"/>
                  </a:lnTo>
                  <a:lnTo>
                    <a:pt x="187049" y="166274"/>
                  </a:lnTo>
                  <a:lnTo>
                    <a:pt x="206060" y="177625"/>
                  </a:lnTo>
                  <a:lnTo>
                    <a:pt x="219189" y="193588"/>
                  </a:lnTo>
                  <a:lnTo>
                    <a:pt x="224328" y="202758"/>
                  </a:lnTo>
                  <a:lnTo>
                    <a:pt x="226918" y="222306"/>
                  </a:lnTo>
                  <a:lnTo>
                    <a:pt x="223000" y="242692"/>
                  </a:lnTo>
                  <a:lnTo>
                    <a:pt x="213460" y="263451"/>
                  </a:lnTo>
                  <a:lnTo>
                    <a:pt x="198302" y="278136"/>
                  </a:lnTo>
                  <a:lnTo>
                    <a:pt x="166917" y="292981"/>
                  </a:lnTo>
                  <a:lnTo>
                    <a:pt x="140181" y="298669"/>
                  </a:lnTo>
                  <a:lnTo>
                    <a:pt x="78477" y="292790"/>
                  </a:lnTo>
                  <a:lnTo>
                    <a:pt x="2403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95502" y="3317099"/>
              <a:ext cx="1263421" cy="115192"/>
            </a:xfrm>
            <a:custGeom>
              <a:avLst/>
              <a:gdLst/>
              <a:ahLst/>
              <a:cxnLst/>
              <a:rect l="0" t="0" r="0" b="0"/>
              <a:pathLst>
                <a:path w="1263421" h="115192">
                  <a:moveTo>
                    <a:pt x="1263420" y="52020"/>
                  </a:moveTo>
                  <a:lnTo>
                    <a:pt x="1211817" y="36379"/>
                  </a:lnTo>
                  <a:lnTo>
                    <a:pt x="1169906" y="28301"/>
                  </a:lnTo>
                  <a:lnTo>
                    <a:pt x="1114624" y="20811"/>
                  </a:lnTo>
                  <a:lnTo>
                    <a:pt x="1083504" y="17176"/>
                  </a:lnTo>
                  <a:lnTo>
                    <a:pt x="1051059" y="13583"/>
                  </a:lnTo>
                  <a:lnTo>
                    <a:pt x="1017731" y="10017"/>
                  </a:lnTo>
                  <a:lnTo>
                    <a:pt x="983814" y="6471"/>
                  </a:lnTo>
                  <a:lnTo>
                    <a:pt x="948334" y="4106"/>
                  </a:lnTo>
                  <a:lnTo>
                    <a:pt x="911813" y="2530"/>
                  </a:lnTo>
                  <a:lnTo>
                    <a:pt x="874598" y="1479"/>
                  </a:lnTo>
                  <a:lnTo>
                    <a:pt x="836919" y="778"/>
                  </a:lnTo>
                  <a:lnTo>
                    <a:pt x="798932" y="311"/>
                  </a:lnTo>
                  <a:lnTo>
                    <a:pt x="760739" y="0"/>
                  </a:lnTo>
                  <a:lnTo>
                    <a:pt x="722408" y="962"/>
                  </a:lnTo>
                  <a:lnTo>
                    <a:pt x="683987" y="2774"/>
                  </a:lnTo>
                  <a:lnTo>
                    <a:pt x="645504" y="5151"/>
                  </a:lnTo>
                  <a:lnTo>
                    <a:pt x="604641" y="9076"/>
                  </a:lnTo>
                  <a:lnTo>
                    <a:pt x="562192" y="14032"/>
                  </a:lnTo>
                  <a:lnTo>
                    <a:pt x="518684" y="19676"/>
                  </a:lnTo>
                  <a:lnTo>
                    <a:pt x="475641" y="25777"/>
                  </a:lnTo>
                  <a:lnTo>
                    <a:pt x="432908" y="32185"/>
                  </a:lnTo>
                  <a:lnTo>
                    <a:pt x="390381" y="38796"/>
                  </a:lnTo>
                  <a:lnTo>
                    <a:pt x="346821" y="46714"/>
                  </a:lnTo>
                  <a:lnTo>
                    <a:pt x="302574" y="55502"/>
                  </a:lnTo>
                  <a:lnTo>
                    <a:pt x="257868" y="64869"/>
                  </a:lnTo>
                  <a:lnTo>
                    <a:pt x="209347" y="74624"/>
                  </a:lnTo>
                  <a:lnTo>
                    <a:pt x="158282" y="84637"/>
                  </a:lnTo>
                  <a:lnTo>
                    <a:pt x="105521" y="94821"/>
                  </a:lnTo>
                  <a:lnTo>
                    <a:pt x="46899" y="106138"/>
                  </a:lnTo>
                  <a:lnTo>
                    <a:pt x="0" y="115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17359" y="211597"/>
            <a:ext cx="4614730" cy="577248"/>
            <a:chOff x="317359" y="211597"/>
            <a:chExt cx="4614730" cy="577248"/>
          </a:xfrm>
        </p:grpSpPr>
        <p:sp>
          <p:nvSpPr>
            <p:cNvPr id="2" name="Freeform 1"/>
            <p:cNvSpPr/>
            <p:nvPr/>
          </p:nvSpPr>
          <p:spPr>
            <a:xfrm>
              <a:off x="317359" y="294797"/>
              <a:ext cx="261709" cy="336913"/>
            </a:xfrm>
            <a:custGeom>
              <a:avLst/>
              <a:gdLst/>
              <a:ahLst/>
              <a:cxnLst/>
              <a:rect l="0" t="0" r="0" b="0"/>
              <a:pathLst>
                <a:path w="261709" h="336913">
                  <a:moveTo>
                    <a:pt x="30081" y="336912"/>
                  </a:moveTo>
                  <a:lnTo>
                    <a:pt x="24492" y="278296"/>
                  </a:lnTo>
                  <a:lnTo>
                    <a:pt x="19358" y="224122"/>
                  </a:lnTo>
                  <a:lnTo>
                    <a:pt x="11412" y="168360"/>
                  </a:lnTo>
                  <a:lnTo>
                    <a:pt x="9496" y="112285"/>
                  </a:lnTo>
                  <a:lnTo>
                    <a:pt x="1881" y="56149"/>
                  </a:lnTo>
                  <a:lnTo>
                    <a:pt x="0" y="28075"/>
                  </a:lnTo>
                  <a:lnTo>
                    <a:pt x="3008" y="22226"/>
                  </a:lnTo>
                  <a:lnTo>
                    <a:pt x="8523" y="21837"/>
                  </a:lnTo>
                  <a:lnTo>
                    <a:pt x="15709" y="25086"/>
                  </a:lnTo>
                  <a:lnTo>
                    <a:pt x="29932" y="41175"/>
                  </a:lnTo>
                  <a:lnTo>
                    <a:pt x="65156" y="103039"/>
                  </a:lnTo>
                  <a:lnTo>
                    <a:pt x="100268" y="160954"/>
                  </a:lnTo>
                  <a:lnTo>
                    <a:pt x="127032" y="222422"/>
                  </a:lnTo>
                  <a:lnTo>
                    <a:pt x="141021" y="247423"/>
                  </a:lnTo>
                  <a:lnTo>
                    <a:pt x="183164" y="290134"/>
                  </a:lnTo>
                  <a:lnTo>
                    <a:pt x="210750" y="306414"/>
                  </a:lnTo>
                  <a:lnTo>
                    <a:pt x="219547" y="306052"/>
                  </a:lnTo>
                  <a:lnTo>
                    <a:pt x="227751" y="302301"/>
                  </a:lnTo>
                  <a:lnTo>
                    <a:pt x="241937" y="288774"/>
                  </a:lnTo>
                  <a:lnTo>
                    <a:pt x="252141" y="271064"/>
                  </a:lnTo>
                  <a:lnTo>
                    <a:pt x="259818" y="215457"/>
                  </a:lnTo>
                  <a:lnTo>
                    <a:pt x="261335" y="158200"/>
                  </a:lnTo>
                  <a:lnTo>
                    <a:pt x="261634" y="101830"/>
                  </a:lnTo>
                  <a:lnTo>
                    <a:pt x="261693" y="40739"/>
                  </a:lnTo>
                  <a:lnTo>
                    <a:pt x="2617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5205" y="431668"/>
              <a:ext cx="118379" cy="149624"/>
            </a:xfrm>
            <a:custGeom>
              <a:avLst/>
              <a:gdLst/>
              <a:ahLst/>
              <a:cxnLst/>
              <a:rect l="0" t="0" r="0" b="0"/>
              <a:pathLst>
                <a:path w="118379" h="149624">
                  <a:moveTo>
                    <a:pt x="61789" y="0"/>
                  </a:moveTo>
                  <a:lnTo>
                    <a:pt x="30507" y="9575"/>
                  </a:lnTo>
                  <a:lnTo>
                    <a:pt x="14351" y="20243"/>
                  </a:lnTo>
                  <a:lnTo>
                    <a:pt x="9107" y="28703"/>
                  </a:lnTo>
                  <a:lnTo>
                    <a:pt x="1726" y="62967"/>
                  </a:lnTo>
                  <a:lnTo>
                    <a:pt x="0" y="89206"/>
                  </a:lnTo>
                  <a:lnTo>
                    <a:pt x="5471" y="113347"/>
                  </a:lnTo>
                  <a:lnTo>
                    <a:pt x="10206" y="124697"/>
                  </a:lnTo>
                  <a:lnTo>
                    <a:pt x="24825" y="140429"/>
                  </a:lnTo>
                  <a:lnTo>
                    <a:pt x="33637" y="146262"/>
                  </a:lnTo>
                  <a:lnTo>
                    <a:pt x="52787" y="149623"/>
                  </a:lnTo>
                  <a:lnTo>
                    <a:pt x="62807" y="148882"/>
                  </a:lnTo>
                  <a:lnTo>
                    <a:pt x="80179" y="141819"/>
                  </a:lnTo>
                  <a:lnTo>
                    <a:pt x="88087" y="136660"/>
                  </a:lnTo>
                  <a:lnTo>
                    <a:pt x="99993" y="121569"/>
                  </a:lnTo>
                  <a:lnTo>
                    <a:pt x="117169" y="83285"/>
                  </a:lnTo>
                  <a:lnTo>
                    <a:pt x="118378" y="62752"/>
                  </a:lnTo>
                  <a:lnTo>
                    <a:pt x="113846" y="43097"/>
                  </a:lnTo>
                  <a:lnTo>
                    <a:pt x="104033" y="26563"/>
                  </a:lnTo>
                  <a:lnTo>
                    <a:pt x="72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4271" y="442196"/>
              <a:ext cx="121520" cy="127875"/>
            </a:xfrm>
            <a:custGeom>
              <a:avLst/>
              <a:gdLst/>
              <a:ahLst/>
              <a:cxnLst/>
              <a:rect l="0" t="0" r="0" b="0"/>
              <a:pathLst>
                <a:path w="121520" h="127875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10149" y="109309"/>
                  </a:lnTo>
                  <a:lnTo>
                    <a:pt x="24755" y="121892"/>
                  </a:lnTo>
                  <a:lnTo>
                    <a:pt x="33563" y="126885"/>
                  </a:lnTo>
                  <a:lnTo>
                    <a:pt x="42945" y="127874"/>
                  </a:lnTo>
                  <a:lnTo>
                    <a:pt x="62727" y="122734"/>
                  </a:lnTo>
                  <a:lnTo>
                    <a:pt x="93595" y="106686"/>
                  </a:lnTo>
                  <a:lnTo>
                    <a:pt x="108245" y="90700"/>
                  </a:lnTo>
                  <a:lnTo>
                    <a:pt x="117486" y="70727"/>
                  </a:lnTo>
                  <a:lnTo>
                    <a:pt x="121519" y="35514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432412"/>
              <a:ext cx="126343" cy="136127"/>
            </a:xfrm>
            <a:custGeom>
              <a:avLst/>
              <a:gdLst/>
              <a:ahLst/>
              <a:cxnLst/>
              <a:rect l="0" t="0" r="0" b="0"/>
              <a:pathLst>
                <a:path w="126343" h="136127">
                  <a:moveTo>
                    <a:pt x="0" y="72955"/>
                  </a:moveTo>
                  <a:lnTo>
                    <a:pt x="3119" y="115647"/>
                  </a:lnTo>
                  <a:lnTo>
                    <a:pt x="6066" y="129364"/>
                  </a:lnTo>
                  <a:lnTo>
                    <a:pt x="3476" y="123762"/>
                  </a:lnTo>
                  <a:lnTo>
                    <a:pt x="8791" y="70403"/>
                  </a:lnTo>
                  <a:lnTo>
                    <a:pt x="12096" y="44915"/>
                  </a:lnTo>
                  <a:lnTo>
                    <a:pt x="21364" y="21888"/>
                  </a:lnTo>
                  <a:lnTo>
                    <a:pt x="36401" y="6195"/>
                  </a:lnTo>
                  <a:lnTo>
                    <a:pt x="45324" y="373"/>
                  </a:lnTo>
                  <a:lnTo>
                    <a:pt x="53613" y="0"/>
                  </a:lnTo>
                  <a:lnTo>
                    <a:pt x="61478" y="3262"/>
                  </a:lnTo>
                  <a:lnTo>
                    <a:pt x="90913" y="28123"/>
                  </a:lnTo>
                  <a:lnTo>
                    <a:pt x="106616" y="59802"/>
                  </a:lnTo>
                  <a:lnTo>
                    <a:pt x="122935" y="111604"/>
                  </a:lnTo>
                  <a:lnTo>
                    <a:pt x="126342" y="136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442196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622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9554" y="652766"/>
              <a:ext cx="768581" cy="31587"/>
            </a:xfrm>
            <a:custGeom>
              <a:avLst/>
              <a:gdLst/>
              <a:ahLst/>
              <a:cxnLst/>
              <a:rect l="0" t="0" r="0" b="0"/>
              <a:pathLst>
                <a:path w="768581" h="31587">
                  <a:moveTo>
                    <a:pt x="768580" y="0"/>
                  </a:moveTo>
                  <a:lnTo>
                    <a:pt x="709963" y="0"/>
                  </a:lnTo>
                  <a:lnTo>
                    <a:pt x="655789" y="0"/>
                  </a:lnTo>
                  <a:lnTo>
                    <a:pt x="600028" y="0"/>
                  </a:lnTo>
                  <a:lnTo>
                    <a:pt x="538364" y="0"/>
                  </a:lnTo>
                  <a:lnTo>
                    <a:pt x="487198" y="0"/>
                  </a:lnTo>
                  <a:lnTo>
                    <a:pt x="434994" y="0"/>
                  </a:lnTo>
                  <a:lnTo>
                    <a:pt x="388070" y="5590"/>
                  </a:lnTo>
                  <a:lnTo>
                    <a:pt x="333352" y="9065"/>
                  </a:lnTo>
                  <a:lnTo>
                    <a:pt x="283865" y="15684"/>
                  </a:lnTo>
                  <a:lnTo>
                    <a:pt x="233977" y="19465"/>
                  </a:lnTo>
                  <a:lnTo>
                    <a:pt x="182150" y="20586"/>
                  </a:lnTo>
                  <a:lnTo>
                    <a:pt x="129750" y="20918"/>
                  </a:lnTo>
                  <a:lnTo>
                    <a:pt x="68047" y="22200"/>
                  </a:lnTo>
                  <a:lnTo>
                    <a:pt x="20157" y="293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28426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4991" y="33622"/>
                  </a:lnTo>
                  <a:lnTo>
                    <a:pt x="19512" y="88443"/>
                  </a:lnTo>
                  <a:lnTo>
                    <a:pt x="20599" y="138119"/>
                  </a:lnTo>
                  <a:lnTo>
                    <a:pt x="20922" y="189883"/>
                  </a:lnTo>
                  <a:lnTo>
                    <a:pt x="21017" y="239145"/>
                  </a:lnTo>
                  <a:lnTo>
                    <a:pt x="15460" y="292124"/>
                  </a:lnTo>
                  <a:lnTo>
                    <a:pt x="2845" y="34084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7872" y="211597"/>
              <a:ext cx="327640" cy="220072"/>
            </a:xfrm>
            <a:custGeom>
              <a:avLst/>
              <a:gdLst/>
              <a:ahLst/>
              <a:cxnLst/>
              <a:rect l="0" t="0" r="0" b="0"/>
              <a:pathLst>
                <a:path w="327640" h="220072">
                  <a:moveTo>
                    <a:pt x="5589" y="135843"/>
                  </a:moveTo>
                  <a:lnTo>
                    <a:pt x="0" y="119075"/>
                  </a:lnTo>
                  <a:lnTo>
                    <a:pt x="3495" y="101485"/>
                  </a:lnTo>
                  <a:lnTo>
                    <a:pt x="24802" y="61596"/>
                  </a:lnTo>
                  <a:lnTo>
                    <a:pt x="50276" y="35985"/>
                  </a:lnTo>
                  <a:lnTo>
                    <a:pt x="100684" y="10678"/>
                  </a:lnTo>
                  <a:lnTo>
                    <a:pt x="123892" y="4175"/>
                  </a:lnTo>
                  <a:lnTo>
                    <a:pt x="186452" y="0"/>
                  </a:lnTo>
                  <a:lnTo>
                    <a:pt x="216993" y="1769"/>
                  </a:lnTo>
                  <a:lnTo>
                    <a:pt x="258784" y="21968"/>
                  </a:lnTo>
                  <a:lnTo>
                    <a:pt x="278387" y="36099"/>
                  </a:lnTo>
                  <a:lnTo>
                    <a:pt x="317348" y="83930"/>
                  </a:lnTo>
                  <a:lnTo>
                    <a:pt x="325472" y="107701"/>
                  </a:lnTo>
                  <a:lnTo>
                    <a:pt x="327639" y="120591"/>
                  </a:lnTo>
                  <a:lnTo>
                    <a:pt x="323807" y="144272"/>
                  </a:lnTo>
                  <a:lnTo>
                    <a:pt x="308496" y="174215"/>
                  </a:lnTo>
                  <a:lnTo>
                    <a:pt x="294632" y="189162"/>
                  </a:lnTo>
                  <a:lnTo>
                    <a:pt x="265926" y="204154"/>
                  </a:lnTo>
                  <a:lnTo>
                    <a:pt x="218017" y="216580"/>
                  </a:lnTo>
                  <a:lnTo>
                    <a:pt x="184573" y="220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6145" y="429709"/>
              <a:ext cx="105286" cy="159887"/>
            </a:xfrm>
            <a:custGeom>
              <a:avLst/>
              <a:gdLst/>
              <a:ahLst/>
              <a:cxnLst/>
              <a:rect l="0" t="0" r="0" b="0"/>
              <a:pathLst>
                <a:path w="105286" h="159887">
                  <a:moveTo>
                    <a:pt x="0" y="86187"/>
                  </a:moveTo>
                  <a:lnTo>
                    <a:pt x="53875" y="68229"/>
                  </a:lnTo>
                  <a:lnTo>
                    <a:pt x="74247" y="61438"/>
                  </a:lnTo>
                  <a:lnTo>
                    <a:pt x="91880" y="48281"/>
                  </a:lnTo>
                  <a:lnTo>
                    <a:pt x="99858" y="39859"/>
                  </a:lnTo>
                  <a:lnTo>
                    <a:pt x="102836" y="31905"/>
                  </a:lnTo>
                  <a:lnTo>
                    <a:pt x="102483" y="24263"/>
                  </a:lnTo>
                  <a:lnTo>
                    <a:pt x="99907" y="16828"/>
                  </a:lnTo>
                  <a:lnTo>
                    <a:pt x="87687" y="5448"/>
                  </a:lnTo>
                  <a:lnTo>
                    <a:pt x="79515" y="775"/>
                  </a:lnTo>
                  <a:lnTo>
                    <a:pt x="70557" y="0"/>
                  </a:lnTo>
                  <a:lnTo>
                    <a:pt x="51246" y="5378"/>
                  </a:lnTo>
                  <a:lnTo>
                    <a:pt x="37204" y="18686"/>
                  </a:lnTo>
                  <a:lnTo>
                    <a:pt x="18657" y="55826"/>
                  </a:lnTo>
                  <a:lnTo>
                    <a:pt x="17261" y="79322"/>
                  </a:lnTo>
                  <a:lnTo>
                    <a:pt x="25896" y="126945"/>
                  </a:lnTo>
                  <a:lnTo>
                    <a:pt x="31302" y="135586"/>
                  </a:lnTo>
                  <a:lnTo>
                    <a:pt x="46667" y="148306"/>
                  </a:lnTo>
                  <a:lnTo>
                    <a:pt x="68314" y="154740"/>
                  </a:lnTo>
                  <a:lnTo>
                    <a:pt x="105285" y="159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5562" y="442196"/>
              <a:ext cx="83267" cy="161514"/>
            </a:xfrm>
            <a:custGeom>
              <a:avLst/>
              <a:gdLst/>
              <a:ahLst/>
              <a:cxnLst/>
              <a:rect l="0" t="0" r="0" b="0"/>
              <a:pathLst>
                <a:path w="83267" h="161514">
                  <a:moveTo>
                    <a:pt x="9567" y="73700"/>
                  </a:moveTo>
                  <a:lnTo>
                    <a:pt x="12687" y="116392"/>
                  </a:lnTo>
                  <a:lnTo>
                    <a:pt x="24221" y="158042"/>
                  </a:lnTo>
                  <a:lnTo>
                    <a:pt x="24016" y="161513"/>
                  </a:lnTo>
                  <a:lnTo>
                    <a:pt x="21539" y="160318"/>
                  </a:lnTo>
                  <a:lnTo>
                    <a:pt x="13718" y="149632"/>
                  </a:lnTo>
                  <a:lnTo>
                    <a:pt x="3908" y="122714"/>
                  </a:lnTo>
                  <a:lnTo>
                    <a:pt x="0" y="72290"/>
                  </a:lnTo>
                  <a:lnTo>
                    <a:pt x="1806" y="47337"/>
                  </a:lnTo>
                  <a:lnTo>
                    <a:pt x="10407" y="28448"/>
                  </a:lnTo>
                  <a:lnTo>
                    <a:pt x="25148" y="15373"/>
                  </a:lnTo>
                  <a:lnTo>
                    <a:pt x="43398" y="6833"/>
                  </a:lnTo>
                  <a:lnTo>
                    <a:pt x="832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98094" y="433863"/>
              <a:ext cx="140559" cy="169479"/>
            </a:xfrm>
            <a:custGeom>
              <a:avLst/>
              <a:gdLst/>
              <a:ahLst/>
              <a:cxnLst/>
              <a:rect l="0" t="0" r="0" b="0"/>
              <a:pathLst>
                <a:path w="140559" h="169479">
                  <a:moveTo>
                    <a:pt x="107605" y="8333"/>
                  </a:moveTo>
                  <a:lnTo>
                    <a:pt x="70127" y="0"/>
                  </a:lnTo>
                  <a:lnTo>
                    <a:pt x="46494" y="1120"/>
                  </a:lnTo>
                  <a:lnTo>
                    <a:pt x="24293" y="9417"/>
                  </a:lnTo>
                  <a:lnTo>
                    <a:pt x="8966" y="24023"/>
                  </a:lnTo>
                  <a:lnTo>
                    <a:pt x="3241" y="32831"/>
                  </a:lnTo>
                  <a:lnTo>
                    <a:pt x="0" y="51977"/>
                  </a:lnTo>
                  <a:lnTo>
                    <a:pt x="773" y="61995"/>
                  </a:lnTo>
                  <a:lnTo>
                    <a:pt x="4798" y="69844"/>
                  </a:lnTo>
                  <a:lnTo>
                    <a:pt x="18629" y="81685"/>
                  </a:lnTo>
                  <a:lnTo>
                    <a:pt x="51736" y="89339"/>
                  </a:lnTo>
                  <a:lnTo>
                    <a:pt x="102505" y="94264"/>
                  </a:lnTo>
                  <a:lnTo>
                    <a:pt x="121326" y="103457"/>
                  </a:lnTo>
                  <a:lnTo>
                    <a:pt x="134370" y="118461"/>
                  </a:lnTo>
                  <a:lnTo>
                    <a:pt x="139486" y="127375"/>
                  </a:lnTo>
                  <a:lnTo>
                    <a:pt x="140558" y="135658"/>
                  </a:lnTo>
                  <a:lnTo>
                    <a:pt x="135509" y="151100"/>
                  </a:lnTo>
                  <a:lnTo>
                    <a:pt x="122346" y="162642"/>
                  </a:lnTo>
                  <a:lnTo>
                    <a:pt x="113923" y="167358"/>
                  </a:lnTo>
                  <a:lnTo>
                    <a:pt x="95205" y="169478"/>
                  </a:lnTo>
                  <a:lnTo>
                    <a:pt x="33906" y="155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85971" y="449706"/>
              <a:ext cx="125981" cy="142992"/>
            </a:xfrm>
            <a:custGeom>
              <a:avLst/>
              <a:gdLst/>
              <a:ahLst/>
              <a:cxnLst/>
              <a:rect l="0" t="0" r="0" b="0"/>
              <a:pathLst>
                <a:path w="125981" h="142992">
                  <a:moveTo>
                    <a:pt x="98712" y="13547"/>
                  </a:moveTo>
                  <a:lnTo>
                    <a:pt x="81945" y="2369"/>
                  </a:lnTo>
                  <a:lnTo>
                    <a:pt x="64354" y="0"/>
                  </a:lnTo>
                  <a:lnTo>
                    <a:pt x="54750" y="1007"/>
                  </a:lnTo>
                  <a:lnTo>
                    <a:pt x="37839" y="8364"/>
                  </a:lnTo>
                  <a:lnTo>
                    <a:pt x="30054" y="13601"/>
                  </a:lnTo>
                  <a:lnTo>
                    <a:pt x="18285" y="28779"/>
                  </a:lnTo>
                  <a:lnTo>
                    <a:pt x="1197" y="67119"/>
                  </a:lnTo>
                  <a:lnTo>
                    <a:pt x="0" y="87660"/>
                  </a:lnTo>
                  <a:lnTo>
                    <a:pt x="4537" y="107318"/>
                  </a:lnTo>
                  <a:lnTo>
                    <a:pt x="14353" y="123853"/>
                  </a:lnTo>
                  <a:lnTo>
                    <a:pt x="29634" y="135882"/>
                  </a:lnTo>
                  <a:lnTo>
                    <a:pt x="38622" y="140727"/>
                  </a:lnTo>
                  <a:lnTo>
                    <a:pt x="57968" y="142991"/>
                  </a:lnTo>
                  <a:lnTo>
                    <a:pt x="77094" y="138928"/>
                  </a:lnTo>
                  <a:lnTo>
                    <a:pt x="93394" y="129324"/>
                  </a:lnTo>
                  <a:lnTo>
                    <a:pt x="115724" y="105173"/>
                  </a:lnTo>
                  <a:lnTo>
                    <a:pt x="123820" y="82736"/>
                  </a:lnTo>
                  <a:lnTo>
                    <a:pt x="125980" y="70202"/>
                  </a:lnTo>
                  <a:lnTo>
                    <a:pt x="122139" y="46916"/>
                  </a:lnTo>
                  <a:lnTo>
                    <a:pt x="112634" y="27208"/>
                  </a:lnTo>
                  <a:lnTo>
                    <a:pt x="88184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16269" y="443659"/>
              <a:ext cx="150751" cy="156466"/>
            </a:xfrm>
            <a:custGeom>
              <a:avLst/>
              <a:gdLst/>
              <a:ahLst/>
              <a:cxnLst/>
              <a:rect l="0" t="0" r="0" b="0"/>
              <a:pathLst>
                <a:path w="150751" h="156466">
                  <a:moveTo>
                    <a:pt x="0" y="51180"/>
                  </a:moveTo>
                  <a:lnTo>
                    <a:pt x="15641" y="69161"/>
                  </a:lnTo>
                  <a:lnTo>
                    <a:pt x="36097" y="118515"/>
                  </a:lnTo>
                  <a:lnTo>
                    <a:pt x="26070" y="65887"/>
                  </a:lnTo>
                  <a:lnTo>
                    <a:pt x="28354" y="42508"/>
                  </a:lnTo>
                  <a:lnTo>
                    <a:pt x="41807" y="9616"/>
                  </a:lnTo>
                  <a:lnTo>
                    <a:pt x="48928" y="3584"/>
                  </a:lnTo>
                  <a:lnTo>
                    <a:pt x="57185" y="732"/>
                  </a:lnTo>
                  <a:lnTo>
                    <a:pt x="66199" y="0"/>
                  </a:lnTo>
                  <a:lnTo>
                    <a:pt x="82454" y="5427"/>
                  </a:lnTo>
                  <a:lnTo>
                    <a:pt x="133257" y="48074"/>
                  </a:lnTo>
                  <a:lnTo>
                    <a:pt x="148798" y="80025"/>
                  </a:lnTo>
                  <a:lnTo>
                    <a:pt x="150750" y="102605"/>
                  </a:lnTo>
                  <a:lnTo>
                    <a:pt x="147399" y="156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26839" y="600124"/>
              <a:ext cx="46028" cy="115814"/>
            </a:xfrm>
            <a:custGeom>
              <a:avLst/>
              <a:gdLst/>
              <a:ahLst/>
              <a:cxnLst/>
              <a:rect l="0" t="0" r="0" b="0"/>
              <a:pathLst>
                <a:path w="46028" h="115814">
                  <a:moveTo>
                    <a:pt x="21057" y="0"/>
                  </a:moveTo>
                  <a:lnTo>
                    <a:pt x="36698" y="17981"/>
                  </a:lnTo>
                  <a:lnTo>
                    <a:pt x="44776" y="34897"/>
                  </a:lnTo>
                  <a:lnTo>
                    <a:pt x="46027" y="54114"/>
                  </a:lnTo>
                  <a:lnTo>
                    <a:pt x="37298" y="95047"/>
                  </a:lnTo>
                  <a:lnTo>
                    <a:pt x="31884" y="10196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37884" y="426223"/>
              <a:ext cx="121469" cy="362622"/>
            </a:xfrm>
            <a:custGeom>
              <a:avLst/>
              <a:gdLst/>
              <a:ahLst/>
              <a:cxnLst/>
              <a:rect l="0" t="0" r="0" b="0"/>
              <a:pathLst>
                <a:path w="121469" h="362622">
                  <a:moveTo>
                    <a:pt x="20582" y="89673"/>
                  </a:moveTo>
                  <a:lnTo>
                    <a:pt x="12249" y="127151"/>
                  </a:lnTo>
                  <a:lnTo>
                    <a:pt x="16076" y="184164"/>
                  </a:lnTo>
                  <a:lnTo>
                    <a:pt x="20862" y="243345"/>
                  </a:lnTo>
                  <a:lnTo>
                    <a:pt x="28739" y="300096"/>
                  </a:lnTo>
                  <a:lnTo>
                    <a:pt x="30642" y="356366"/>
                  </a:lnTo>
                  <a:lnTo>
                    <a:pt x="29628" y="362225"/>
                  </a:lnTo>
                  <a:lnTo>
                    <a:pt x="27783" y="362621"/>
                  </a:lnTo>
                  <a:lnTo>
                    <a:pt x="25382" y="359376"/>
                  </a:lnTo>
                  <a:lnTo>
                    <a:pt x="18095" y="304809"/>
                  </a:lnTo>
                  <a:lnTo>
                    <a:pt x="11642" y="244993"/>
                  </a:lnTo>
                  <a:lnTo>
                    <a:pt x="1929" y="182353"/>
                  </a:lnTo>
                  <a:lnTo>
                    <a:pt x="0" y="127867"/>
                  </a:lnTo>
                  <a:lnTo>
                    <a:pt x="8024" y="65979"/>
                  </a:lnTo>
                  <a:lnTo>
                    <a:pt x="18681" y="30010"/>
                  </a:lnTo>
                  <a:lnTo>
                    <a:pt x="29876" y="12073"/>
                  </a:lnTo>
                  <a:lnTo>
                    <a:pt x="38476" y="6354"/>
                  </a:lnTo>
                  <a:lnTo>
                    <a:pt x="60510" y="0"/>
                  </a:lnTo>
                  <a:lnTo>
                    <a:pt x="70598" y="645"/>
                  </a:lnTo>
                  <a:lnTo>
                    <a:pt x="88045" y="7601"/>
                  </a:lnTo>
                  <a:lnTo>
                    <a:pt x="111021" y="30260"/>
                  </a:lnTo>
                  <a:lnTo>
                    <a:pt x="119269" y="52349"/>
                  </a:lnTo>
                  <a:lnTo>
                    <a:pt x="121468" y="64790"/>
                  </a:lnTo>
                  <a:lnTo>
                    <a:pt x="117673" y="84853"/>
                  </a:lnTo>
                  <a:lnTo>
                    <a:pt x="113385" y="93479"/>
                  </a:lnTo>
                  <a:lnTo>
                    <a:pt x="99262" y="106182"/>
                  </a:lnTo>
                  <a:lnTo>
                    <a:pt x="81287" y="114558"/>
                  </a:lnTo>
                  <a:lnTo>
                    <a:pt x="41639" y="121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26922" y="24215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1170" y="49263"/>
                  </a:lnTo>
                  <a:lnTo>
                    <a:pt x="7235" y="99344"/>
                  </a:lnTo>
                  <a:lnTo>
                    <a:pt x="9553" y="150058"/>
                  </a:lnTo>
                  <a:lnTo>
                    <a:pt x="10336" y="209709"/>
                  </a:lnTo>
                  <a:lnTo>
                    <a:pt x="10490" y="266552"/>
                  </a:lnTo>
                  <a:lnTo>
                    <a:pt x="13631" y="28536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7656" y="432420"/>
              <a:ext cx="171422" cy="128994"/>
            </a:xfrm>
            <a:custGeom>
              <a:avLst/>
              <a:gdLst/>
              <a:ahLst/>
              <a:cxnLst/>
              <a:rect l="0" t="0" r="0" b="0"/>
              <a:pathLst>
                <a:path w="171422" h="128994">
                  <a:moveTo>
                    <a:pt x="97722" y="51890"/>
                  </a:moveTo>
                  <a:lnTo>
                    <a:pt x="92132" y="35123"/>
                  </a:lnTo>
                  <a:lnTo>
                    <a:pt x="71889" y="7928"/>
                  </a:lnTo>
                  <a:lnTo>
                    <a:pt x="62952" y="2695"/>
                  </a:lnTo>
                  <a:lnTo>
                    <a:pt x="43664" y="0"/>
                  </a:lnTo>
                  <a:lnTo>
                    <a:pt x="26513" y="5821"/>
                  </a:lnTo>
                  <a:lnTo>
                    <a:pt x="18664" y="10649"/>
                  </a:lnTo>
                  <a:lnTo>
                    <a:pt x="6823" y="31611"/>
                  </a:lnTo>
                  <a:lnTo>
                    <a:pt x="0" y="59255"/>
                  </a:lnTo>
                  <a:lnTo>
                    <a:pt x="868" y="87139"/>
                  </a:lnTo>
                  <a:lnTo>
                    <a:pt x="8272" y="108891"/>
                  </a:lnTo>
                  <a:lnTo>
                    <a:pt x="13522" y="117967"/>
                  </a:lnTo>
                  <a:lnTo>
                    <a:pt x="20532" y="122847"/>
                  </a:lnTo>
                  <a:lnTo>
                    <a:pt x="28714" y="124931"/>
                  </a:lnTo>
                  <a:lnTo>
                    <a:pt x="37679" y="125151"/>
                  </a:lnTo>
                  <a:lnTo>
                    <a:pt x="44825" y="121788"/>
                  </a:lnTo>
                  <a:lnTo>
                    <a:pt x="55885" y="108692"/>
                  </a:lnTo>
                  <a:lnTo>
                    <a:pt x="68688" y="75999"/>
                  </a:lnTo>
                  <a:lnTo>
                    <a:pt x="72517" y="71473"/>
                  </a:lnTo>
                  <a:lnTo>
                    <a:pt x="76239" y="71964"/>
                  </a:lnTo>
                  <a:lnTo>
                    <a:pt x="123852" y="117773"/>
                  </a:lnTo>
                  <a:lnTo>
                    <a:pt x="142090" y="127185"/>
                  </a:lnTo>
                  <a:lnTo>
                    <a:pt x="149528" y="128993"/>
                  </a:lnTo>
                  <a:lnTo>
                    <a:pt x="171421" y="12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4927" y="436607"/>
              <a:ext cx="98379" cy="124513"/>
            </a:xfrm>
            <a:custGeom>
              <a:avLst/>
              <a:gdLst/>
              <a:ahLst/>
              <a:cxnLst/>
              <a:rect l="0" t="0" r="0" b="0"/>
              <a:pathLst>
                <a:path w="98379" h="124513">
                  <a:moveTo>
                    <a:pt x="87850" y="5589"/>
                  </a:moveTo>
                  <a:lnTo>
                    <a:pt x="71082" y="0"/>
                  </a:lnTo>
                  <a:lnTo>
                    <a:pt x="38298" y="2114"/>
                  </a:lnTo>
                  <a:lnTo>
                    <a:pt x="29079" y="6782"/>
                  </a:lnTo>
                  <a:lnTo>
                    <a:pt x="15716" y="21327"/>
                  </a:lnTo>
                  <a:lnTo>
                    <a:pt x="1616" y="49247"/>
                  </a:lnTo>
                  <a:lnTo>
                    <a:pt x="0" y="69446"/>
                  </a:lnTo>
                  <a:lnTo>
                    <a:pt x="4352" y="88952"/>
                  </a:lnTo>
                  <a:lnTo>
                    <a:pt x="14085" y="105421"/>
                  </a:lnTo>
                  <a:lnTo>
                    <a:pt x="29329" y="117419"/>
                  </a:lnTo>
                  <a:lnTo>
                    <a:pt x="38307" y="122257"/>
                  </a:lnTo>
                  <a:lnTo>
                    <a:pt x="57642" y="124512"/>
                  </a:lnTo>
                  <a:lnTo>
                    <a:pt x="98378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1958" y="426971"/>
              <a:ext cx="109832" cy="183682"/>
            </a:xfrm>
            <a:custGeom>
              <a:avLst/>
              <a:gdLst/>
              <a:ahLst/>
              <a:cxnLst/>
              <a:rect l="0" t="0" r="0" b="0"/>
              <a:pathLst>
                <a:path w="109832" h="183682">
                  <a:moveTo>
                    <a:pt x="3990" y="78396"/>
                  </a:moveTo>
                  <a:lnTo>
                    <a:pt x="41468" y="70063"/>
                  </a:lnTo>
                  <a:lnTo>
                    <a:pt x="87302" y="62712"/>
                  </a:lnTo>
                  <a:lnTo>
                    <a:pt x="95796" y="57412"/>
                  </a:lnTo>
                  <a:lnTo>
                    <a:pt x="108353" y="42164"/>
                  </a:lnTo>
                  <a:lnTo>
                    <a:pt x="109831" y="33184"/>
                  </a:lnTo>
                  <a:lnTo>
                    <a:pt x="105232" y="13848"/>
                  </a:lnTo>
                  <a:lnTo>
                    <a:pt x="98391" y="7288"/>
                  </a:lnTo>
                  <a:lnTo>
                    <a:pt x="78312" y="0"/>
                  </a:lnTo>
                  <a:lnTo>
                    <a:pt x="68745" y="395"/>
                  </a:lnTo>
                  <a:lnTo>
                    <a:pt x="51877" y="7075"/>
                  </a:lnTo>
                  <a:lnTo>
                    <a:pt x="29227" y="23989"/>
                  </a:lnTo>
                  <a:lnTo>
                    <a:pt x="13287" y="49407"/>
                  </a:lnTo>
                  <a:lnTo>
                    <a:pt x="1155" y="79166"/>
                  </a:lnTo>
                  <a:lnTo>
                    <a:pt x="0" y="99795"/>
                  </a:lnTo>
                  <a:lnTo>
                    <a:pt x="4556" y="119493"/>
                  </a:lnTo>
                  <a:lnTo>
                    <a:pt x="33065" y="164108"/>
                  </a:lnTo>
                  <a:lnTo>
                    <a:pt x="46548" y="174982"/>
                  </a:lnTo>
                  <a:lnTo>
                    <a:pt x="67161" y="183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4" y="610652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23719" y="43963"/>
                  </a:lnTo>
                  <a:lnTo>
                    <a:pt x="24970" y="63993"/>
                  </a:lnTo>
                  <a:lnTo>
                    <a:pt x="23666" y="74248"/>
                  </a:lnTo>
                  <a:lnTo>
                    <a:pt x="15977" y="8876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66347" y="452725"/>
              <a:ext cx="122634" cy="181051"/>
            </a:xfrm>
            <a:custGeom>
              <a:avLst/>
              <a:gdLst/>
              <a:ahLst/>
              <a:cxnLst/>
              <a:rect l="0" t="0" r="0" b="0"/>
              <a:pathLst>
                <a:path w="122634" h="181051">
                  <a:moveTo>
                    <a:pt x="113383" y="10528"/>
                  </a:moveTo>
                  <a:lnTo>
                    <a:pt x="96616" y="4939"/>
                  </a:lnTo>
                  <a:lnTo>
                    <a:pt x="79025" y="5315"/>
                  </a:lnTo>
                  <a:lnTo>
                    <a:pt x="59508" y="10551"/>
                  </a:lnTo>
                  <a:lnTo>
                    <a:pt x="39136" y="20677"/>
                  </a:lnTo>
                  <a:lnTo>
                    <a:pt x="24623" y="36096"/>
                  </a:lnTo>
                  <a:lnTo>
                    <a:pt x="5773" y="74590"/>
                  </a:lnTo>
                  <a:lnTo>
                    <a:pt x="0" y="116727"/>
                  </a:lnTo>
                  <a:lnTo>
                    <a:pt x="4889" y="143126"/>
                  </a:lnTo>
                  <a:lnTo>
                    <a:pt x="9468" y="155079"/>
                  </a:lnTo>
                  <a:lnTo>
                    <a:pt x="23915" y="171479"/>
                  </a:lnTo>
                  <a:lnTo>
                    <a:pt x="32681" y="177490"/>
                  </a:lnTo>
                  <a:lnTo>
                    <a:pt x="51779" y="181050"/>
                  </a:lnTo>
                  <a:lnTo>
                    <a:pt x="61785" y="180361"/>
                  </a:lnTo>
                  <a:lnTo>
                    <a:pt x="79142" y="173357"/>
                  </a:lnTo>
                  <a:lnTo>
                    <a:pt x="109349" y="149797"/>
                  </a:lnTo>
                  <a:lnTo>
                    <a:pt x="117439" y="130137"/>
                  </a:lnTo>
                  <a:lnTo>
                    <a:pt x="122633" y="79388"/>
                  </a:lnTo>
                  <a:lnTo>
                    <a:pt x="117104" y="58290"/>
                  </a:lnTo>
                  <a:lnTo>
                    <a:pt x="81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9610" y="442196"/>
              <a:ext cx="76992" cy="172332"/>
            </a:xfrm>
            <a:custGeom>
              <a:avLst/>
              <a:gdLst/>
              <a:ahLst/>
              <a:cxnLst/>
              <a:rect l="0" t="0" r="0" b="0"/>
              <a:pathLst>
                <a:path w="76992" h="172332">
                  <a:moveTo>
                    <a:pt x="13820" y="94757"/>
                  </a:moveTo>
                  <a:lnTo>
                    <a:pt x="31778" y="148632"/>
                  </a:lnTo>
                  <a:lnTo>
                    <a:pt x="39678" y="172331"/>
                  </a:lnTo>
                  <a:lnTo>
                    <a:pt x="15474" y="116387"/>
                  </a:lnTo>
                  <a:lnTo>
                    <a:pt x="109" y="68224"/>
                  </a:lnTo>
                  <a:lnTo>
                    <a:pt x="0" y="57181"/>
                  </a:lnTo>
                  <a:lnTo>
                    <a:pt x="6118" y="38672"/>
                  </a:lnTo>
                  <a:lnTo>
                    <a:pt x="22716" y="15098"/>
                  </a:lnTo>
                  <a:lnTo>
                    <a:pt x="41950" y="6710"/>
                  </a:lnTo>
                  <a:lnTo>
                    <a:pt x="769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74570" y="29479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2051"/>
                  </a:lnTo>
                  <a:lnTo>
                    <a:pt x="3119" y="105110"/>
                  </a:lnTo>
                  <a:lnTo>
                    <a:pt x="8333" y="160995"/>
                  </a:lnTo>
                  <a:lnTo>
                    <a:pt x="9878" y="218888"/>
                  </a:lnTo>
                  <a:lnTo>
                    <a:pt x="10335" y="269967"/>
                  </a:lnTo>
                  <a:lnTo>
                    <a:pt x="10490" y="32914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16642" y="484744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10095"/>
                  </a:moveTo>
                  <a:lnTo>
                    <a:pt x="183621" y="1762"/>
                  </a:lnTo>
                  <a:lnTo>
                    <a:pt x="132197" y="0"/>
                  </a:lnTo>
                  <a:lnTo>
                    <a:pt x="76979" y="6888"/>
                  </a:lnTo>
                  <a:lnTo>
                    <a:pt x="27251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48269" y="284269"/>
              <a:ext cx="136872" cy="347441"/>
            </a:xfrm>
            <a:custGeom>
              <a:avLst/>
              <a:gdLst/>
              <a:ahLst/>
              <a:cxnLst/>
              <a:rect l="0" t="0" r="0" b="0"/>
              <a:pathLst>
                <a:path w="136872" h="347441">
                  <a:moveTo>
                    <a:pt x="0" y="0"/>
                  </a:moveTo>
                  <a:lnTo>
                    <a:pt x="1170" y="49263"/>
                  </a:lnTo>
                  <a:lnTo>
                    <a:pt x="11453" y="110293"/>
                  </a:lnTo>
                  <a:lnTo>
                    <a:pt x="19160" y="173605"/>
                  </a:lnTo>
                  <a:lnTo>
                    <a:pt x="20495" y="227563"/>
                  </a:lnTo>
                  <a:lnTo>
                    <a:pt x="27012" y="281387"/>
                  </a:lnTo>
                  <a:lnTo>
                    <a:pt x="24484" y="304045"/>
                  </a:lnTo>
                  <a:lnTo>
                    <a:pt x="23342" y="306812"/>
                  </a:lnTo>
                  <a:lnTo>
                    <a:pt x="22072" y="297408"/>
                  </a:lnTo>
                  <a:lnTo>
                    <a:pt x="26947" y="271395"/>
                  </a:lnTo>
                  <a:lnTo>
                    <a:pt x="41390" y="247049"/>
                  </a:lnTo>
                  <a:lnTo>
                    <a:pt x="57000" y="235362"/>
                  </a:lnTo>
                  <a:lnTo>
                    <a:pt x="66076" y="230607"/>
                  </a:lnTo>
                  <a:lnTo>
                    <a:pt x="74466" y="230947"/>
                  </a:lnTo>
                  <a:lnTo>
                    <a:pt x="82400" y="234683"/>
                  </a:lnTo>
                  <a:lnTo>
                    <a:pt x="96284" y="248193"/>
                  </a:lnTo>
                  <a:lnTo>
                    <a:pt x="128416" y="305856"/>
                  </a:lnTo>
                  <a:lnTo>
                    <a:pt x="13687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48311" y="53695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27253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0953" y="475104"/>
              <a:ext cx="132477" cy="114492"/>
            </a:xfrm>
            <a:custGeom>
              <a:avLst/>
              <a:gdLst/>
              <a:ahLst/>
              <a:cxnLst/>
              <a:rect l="0" t="0" r="0" b="0"/>
              <a:pathLst>
                <a:path w="132477" h="114492">
                  <a:moveTo>
                    <a:pt x="0" y="19735"/>
                  </a:moveTo>
                  <a:lnTo>
                    <a:pt x="17958" y="74780"/>
                  </a:lnTo>
                  <a:lnTo>
                    <a:pt x="25858" y="104545"/>
                  </a:lnTo>
                  <a:lnTo>
                    <a:pt x="25427" y="104351"/>
                  </a:lnTo>
                  <a:lnTo>
                    <a:pt x="23970" y="100712"/>
                  </a:lnTo>
                  <a:lnTo>
                    <a:pt x="22802" y="62420"/>
                  </a:lnTo>
                  <a:lnTo>
                    <a:pt x="30803" y="30433"/>
                  </a:lnTo>
                  <a:lnTo>
                    <a:pt x="41376" y="9282"/>
                  </a:lnTo>
                  <a:lnTo>
                    <a:pt x="49811" y="3407"/>
                  </a:lnTo>
                  <a:lnTo>
                    <a:pt x="71661" y="0"/>
                  </a:lnTo>
                  <a:lnTo>
                    <a:pt x="81699" y="3069"/>
                  </a:lnTo>
                  <a:lnTo>
                    <a:pt x="99092" y="15837"/>
                  </a:lnTo>
                  <a:lnTo>
                    <a:pt x="122037" y="48346"/>
                  </a:lnTo>
                  <a:lnTo>
                    <a:pt x="132476" y="87614"/>
                  </a:lnTo>
                  <a:lnTo>
                    <a:pt x="131798" y="102546"/>
                  </a:lnTo>
                  <a:lnTo>
                    <a:pt x="126342" y="114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43067" y="473672"/>
              <a:ext cx="289022" cy="273852"/>
            </a:xfrm>
            <a:custGeom>
              <a:avLst/>
              <a:gdLst/>
              <a:ahLst/>
              <a:cxnLst/>
              <a:rect l="0" t="0" r="0" b="0"/>
              <a:pathLst>
                <a:path w="289022" h="273852">
                  <a:moveTo>
                    <a:pt x="200042" y="115923"/>
                  </a:moveTo>
                  <a:lnTo>
                    <a:pt x="231324" y="106348"/>
                  </a:lnTo>
                  <a:lnTo>
                    <a:pt x="247480" y="95680"/>
                  </a:lnTo>
                  <a:lnTo>
                    <a:pt x="251554" y="87220"/>
                  </a:lnTo>
                  <a:lnTo>
                    <a:pt x="252962" y="65342"/>
                  </a:lnTo>
                  <a:lnTo>
                    <a:pt x="241588" y="32306"/>
                  </a:lnTo>
                  <a:lnTo>
                    <a:pt x="223400" y="5880"/>
                  </a:lnTo>
                  <a:lnTo>
                    <a:pt x="214444" y="1617"/>
                  </a:lnTo>
                  <a:lnTo>
                    <a:pt x="192015" y="0"/>
                  </a:lnTo>
                  <a:lnTo>
                    <a:pt x="172687" y="6300"/>
                  </a:lnTo>
                  <a:lnTo>
                    <a:pt x="164258" y="11256"/>
                  </a:lnTo>
                  <a:lnTo>
                    <a:pt x="151772" y="29240"/>
                  </a:lnTo>
                  <a:lnTo>
                    <a:pt x="144664" y="51661"/>
                  </a:lnTo>
                  <a:lnTo>
                    <a:pt x="145403" y="73324"/>
                  </a:lnTo>
                  <a:lnTo>
                    <a:pt x="157986" y="105251"/>
                  </a:lnTo>
                  <a:lnTo>
                    <a:pt x="173161" y="120149"/>
                  </a:lnTo>
                  <a:lnTo>
                    <a:pt x="182121" y="125759"/>
                  </a:lnTo>
                  <a:lnTo>
                    <a:pt x="191604" y="127160"/>
                  </a:lnTo>
                  <a:lnTo>
                    <a:pt x="211499" y="122477"/>
                  </a:lnTo>
                  <a:lnTo>
                    <a:pt x="236842" y="106687"/>
                  </a:lnTo>
                  <a:lnTo>
                    <a:pt x="248763" y="90761"/>
                  </a:lnTo>
                  <a:lnTo>
                    <a:pt x="253579" y="81601"/>
                  </a:lnTo>
                  <a:lnTo>
                    <a:pt x="256790" y="80174"/>
                  </a:lnTo>
                  <a:lnTo>
                    <a:pt x="258931" y="83901"/>
                  </a:lnTo>
                  <a:lnTo>
                    <a:pt x="274290" y="140986"/>
                  </a:lnTo>
                  <a:lnTo>
                    <a:pt x="289021" y="200462"/>
                  </a:lnTo>
                  <a:lnTo>
                    <a:pt x="287161" y="226416"/>
                  </a:lnTo>
                  <a:lnTo>
                    <a:pt x="279316" y="247309"/>
                  </a:lnTo>
                  <a:lnTo>
                    <a:pt x="273948" y="256157"/>
                  </a:lnTo>
                  <a:lnTo>
                    <a:pt x="265690" y="262055"/>
                  </a:lnTo>
                  <a:lnTo>
                    <a:pt x="244037" y="268608"/>
                  </a:lnTo>
                  <a:lnTo>
                    <a:pt x="211127" y="266708"/>
                  </a:lnTo>
                  <a:lnTo>
                    <a:pt x="160161" y="255586"/>
                  </a:lnTo>
                  <a:lnTo>
                    <a:pt x="118945" y="247902"/>
                  </a:lnTo>
                  <a:lnTo>
                    <a:pt x="63096" y="254600"/>
                  </a:lnTo>
                  <a:lnTo>
                    <a:pt x="0" y="273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89761" y="1134210"/>
            <a:ext cx="5590634" cy="693157"/>
            <a:chOff x="1389761" y="1134210"/>
            <a:chExt cx="5590634" cy="693157"/>
          </a:xfrm>
        </p:grpSpPr>
        <p:sp>
          <p:nvSpPr>
            <p:cNvPr id="32" name="Freeform 31"/>
            <p:cNvSpPr/>
            <p:nvPr/>
          </p:nvSpPr>
          <p:spPr>
            <a:xfrm>
              <a:off x="1389761" y="1341581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6066"/>
                  </a:moveTo>
                  <a:lnTo>
                    <a:pt x="73122" y="2947"/>
                  </a:lnTo>
                  <a:lnTo>
                    <a:pt x="5121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03620" y="1134210"/>
              <a:ext cx="265210" cy="487329"/>
            </a:xfrm>
            <a:custGeom>
              <a:avLst/>
              <a:gdLst/>
              <a:ahLst/>
              <a:cxnLst/>
              <a:rect l="0" t="0" r="0" b="0"/>
              <a:pathLst>
                <a:path w="265210" h="487329">
                  <a:moveTo>
                    <a:pt x="44110" y="2867"/>
                  </a:moveTo>
                  <a:lnTo>
                    <a:pt x="29456" y="61484"/>
                  </a:lnTo>
                  <a:lnTo>
                    <a:pt x="12443" y="118081"/>
                  </a:lnTo>
                  <a:lnTo>
                    <a:pt x="8961" y="128809"/>
                  </a:lnTo>
                  <a:lnTo>
                    <a:pt x="6639" y="131282"/>
                  </a:lnTo>
                  <a:lnTo>
                    <a:pt x="5091" y="128252"/>
                  </a:lnTo>
                  <a:lnTo>
                    <a:pt x="4542" y="112406"/>
                  </a:lnTo>
                  <a:lnTo>
                    <a:pt x="16831" y="50712"/>
                  </a:lnTo>
                  <a:lnTo>
                    <a:pt x="32388" y="20683"/>
                  </a:lnTo>
                  <a:lnTo>
                    <a:pt x="48259" y="7666"/>
                  </a:lnTo>
                  <a:lnTo>
                    <a:pt x="57405" y="2557"/>
                  </a:lnTo>
                  <a:lnTo>
                    <a:pt x="80045" y="0"/>
                  </a:lnTo>
                  <a:lnTo>
                    <a:pt x="103365" y="3932"/>
                  </a:lnTo>
                  <a:lnTo>
                    <a:pt x="121528" y="13479"/>
                  </a:lnTo>
                  <a:lnTo>
                    <a:pt x="134280" y="28641"/>
                  </a:lnTo>
                  <a:lnTo>
                    <a:pt x="163046" y="85593"/>
                  </a:lnTo>
                  <a:lnTo>
                    <a:pt x="177091" y="143254"/>
                  </a:lnTo>
                  <a:lnTo>
                    <a:pt x="179828" y="196542"/>
                  </a:lnTo>
                  <a:lnTo>
                    <a:pt x="177520" y="253665"/>
                  </a:lnTo>
                  <a:lnTo>
                    <a:pt x="166259" y="314190"/>
                  </a:lnTo>
                  <a:lnTo>
                    <a:pt x="145534" y="367177"/>
                  </a:lnTo>
                  <a:lnTo>
                    <a:pt x="130444" y="401709"/>
                  </a:lnTo>
                  <a:lnTo>
                    <a:pt x="76126" y="464842"/>
                  </a:lnTo>
                  <a:lnTo>
                    <a:pt x="59899" y="481541"/>
                  </a:lnTo>
                  <a:lnTo>
                    <a:pt x="49957" y="485759"/>
                  </a:lnTo>
                  <a:lnTo>
                    <a:pt x="26431" y="487328"/>
                  </a:lnTo>
                  <a:lnTo>
                    <a:pt x="17117" y="482598"/>
                  </a:lnTo>
                  <a:lnTo>
                    <a:pt x="3647" y="464866"/>
                  </a:lnTo>
                  <a:lnTo>
                    <a:pt x="0" y="444506"/>
                  </a:lnTo>
                  <a:lnTo>
                    <a:pt x="3449" y="423759"/>
                  </a:lnTo>
                  <a:lnTo>
                    <a:pt x="12780" y="402840"/>
                  </a:lnTo>
                  <a:lnTo>
                    <a:pt x="36777" y="376921"/>
                  </a:lnTo>
                  <a:lnTo>
                    <a:pt x="59178" y="367985"/>
                  </a:lnTo>
                  <a:lnTo>
                    <a:pt x="83562" y="365183"/>
                  </a:lnTo>
                  <a:lnTo>
                    <a:pt x="106098" y="367838"/>
                  </a:lnTo>
                  <a:lnTo>
                    <a:pt x="159768" y="390686"/>
                  </a:lnTo>
                  <a:lnTo>
                    <a:pt x="188343" y="405556"/>
                  </a:lnTo>
                  <a:lnTo>
                    <a:pt x="214748" y="421660"/>
                  </a:lnTo>
                  <a:lnTo>
                    <a:pt x="224549" y="425952"/>
                  </a:lnTo>
                  <a:lnTo>
                    <a:pt x="241678" y="427601"/>
                  </a:lnTo>
                  <a:lnTo>
                    <a:pt x="265209" y="424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47854" y="1179191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0"/>
                  </a:lnTo>
                  <a:lnTo>
                    <a:pt x="0" y="272950"/>
                  </a:lnTo>
                  <a:lnTo>
                    <a:pt x="0" y="326149"/>
                  </a:lnTo>
                  <a:lnTo>
                    <a:pt x="0" y="37583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74155" y="1379233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1720" y="0"/>
                  </a:lnTo>
                  <a:lnTo>
                    <a:pt x="608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42611" y="1463461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0" y="0"/>
                  </a:moveTo>
                  <a:lnTo>
                    <a:pt x="52540" y="39542"/>
                  </a:lnTo>
                  <a:lnTo>
                    <a:pt x="73699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32082" y="1410818"/>
              <a:ext cx="147400" cy="410613"/>
            </a:xfrm>
            <a:custGeom>
              <a:avLst/>
              <a:gdLst/>
              <a:ahLst/>
              <a:cxnLst/>
              <a:rect l="0" t="0" r="0" b="0"/>
              <a:pathLst>
                <a:path w="147400" h="410613">
                  <a:moveTo>
                    <a:pt x="147399" y="0"/>
                  </a:moveTo>
                  <a:lnTo>
                    <a:pt x="127156" y="49552"/>
                  </a:lnTo>
                  <a:lnTo>
                    <a:pt x="113585" y="100080"/>
                  </a:lnTo>
                  <a:lnTo>
                    <a:pt x="96566" y="153916"/>
                  </a:lnTo>
                  <a:lnTo>
                    <a:pt x="77090" y="210038"/>
                  </a:lnTo>
                  <a:lnTo>
                    <a:pt x="55046" y="268783"/>
                  </a:lnTo>
                  <a:lnTo>
                    <a:pt x="33490" y="320465"/>
                  </a:lnTo>
                  <a:lnTo>
                    <a:pt x="11242" y="37824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11136" y="1411158"/>
              <a:ext cx="149268" cy="390436"/>
            </a:xfrm>
            <a:custGeom>
              <a:avLst/>
              <a:gdLst/>
              <a:ahLst/>
              <a:cxnLst/>
              <a:rect l="0" t="0" r="0" b="0"/>
              <a:pathLst>
                <a:path w="149268" h="390436">
                  <a:moveTo>
                    <a:pt x="10459" y="126002"/>
                  </a:moveTo>
                  <a:lnTo>
                    <a:pt x="10459" y="184619"/>
                  </a:lnTo>
                  <a:lnTo>
                    <a:pt x="11629" y="246029"/>
                  </a:lnTo>
                  <a:lnTo>
                    <a:pt x="15673" y="301313"/>
                  </a:lnTo>
                  <a:lnTo>
                    <a:pt x="12316" y="364381"/>
                  </a:lnTo>
                  <a:lnTo>
                    <a:pt x="16729" y="390435"/>
                  </a:lnTo>
                  <a:lnTo>
                    <a:pt x="3928" y="337108"/>
                  </a:lnTo>
                  <a:lnTo>
                    <a:pt x="720" y="280223"/>
                  </a:lnTo>
                  <a:lnTo>
                    <a:pt x="165" y="230189"/>
                  </a:lnTo>
                  <a:lnTo>
                    <a:pt x="0" y="178319"/>
                  </a:lnTo>
                  <a:lnTo>
                    <a:pt x="3071" y="129025"/>
                  </a:lnTo>
                  <a:lnTo>
                    <a:pt x="14589" y="76037"/>
                  </a:lnTo>
                  <a:lnTo>
                    <a:pt x="30469" y="25709"/>
                  </a:lnTo>
                  <a:lnTo>
                    <a:pt x="46259" y="6948"/>
                  </a:lnTo>
                  <a:lnTo>
                    <a:pt x="56553" y="2179"/>
                  </a:lnTo>
                  <a:lnTo>
                    <a:pt x="80468" y="0"/>
                  </a:lnTo>
                  <a:lnTo>
                    <a:pt x="100456" y="6050"/>
                  </a:lnTo>
                  <a:lnTo>
                    <a:pt x="132352" y="28998"/>
                  </a:lnTo>
                  <a:lnTo>
                    <a:pt x="148481" y="54756"/>
                  </a:lnTo>
                  <a:lnTo>
                    <a:pt x="149267" y="64467"/>
                  </a:lnTo>
                  <a:lnTo>
                    <a:pt x="143902" y="84615"/>
                  </a:lnTo>
                  <a:lnTo>
                    <a:pt x="127727" y="110100"/>
                  </a:lnTo>
                  <a:lnTo>
                    <a:pt x="111711" y="122054"/>
                  </a:lnTo>
                  <a:lnTo>
                    <a:pt x="91725" y="130097"/>
                  </a:lnTo>
                  <a:lnTo>
                    <a:pt x="31517" y="136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15307" y="1366738"/>
              <a:ext cx="118790" cy="170423"/>
            </a:xfrm>
            <a:custGeom>
              <a:avLst/>
              <a:gdLst/>
              <a:ahLst/>
              <a:cxnLst/>
              <a:rect l="0" t="0" r="0" b="0"/>
              <a:pathLst>
                <a:path w="118790" h="170423">
                  <a:moveTo>
                    <a:pt x="16858" y="107251"/>
                  </a:moveTo>
                  <a:lnTo>
                    <a:pt x="28037" y="96073"/>
                  </a:lnTo>
                  <a:lnTo>
                    <a:pt x="46003" y="90585"/>
                  </a:lnTo>
                  <a:lnTo>
                    <a:pt x="90076" y="81472"/>
                  </a:lnTo>
                  <a:lnTo>
                    <a:pt x="98425" y="76027"/>
                  </a:lnTo>
                  <a:lnTo>
                    <a:pt x="110822" y="60619"/>
                  </a:lnTo>
                  <a:lnTo>
                    <a:pt x="118789" y="26624"/>
                  </a:lnTo>
                  <a:lnTo>
                    <a:pt x="116398" y="17235"/>
                  </a:lnTo>
                  <a:lnTo>
                    <a:pt x="111294" y="9806"/>
                  </a:lnTo>
                  <a:lnTo>
                    <a:pt x="104382" y="3683"/>
                  </a:lnTo>
                  <a:lnTo>
                    <a:pt x="81104" y="0"/>
                  </a:lnTo>
                  <a:lnTo>
                    <a:pt x="66708" y="655"/>
                  </a:lnTo>
                  <a:lnTo>
                    <a:pt x="44473" y="10742"/>
                  </a:lnTo>
                  <a:lnTo>
                    <a:pt x="11135" y="40225"/>
                  </a:lnTo>
                  <a:lnTo>
                    <a:pt x="2616" y="60694"/>
                  </a:lnTo>
                  <a:lnTo>
                    <a:pt x="0" y="85389"/>
                  </a:lnTo>
                  <a:lnTo>
                    <a:pt x="2737" y="111963"/>
                  </a:lnTo>
                  <a:lnTo>
                    <a:pt x="10972" y="133132"/>
                  </a:lnTo>
                  <a:lnTo>
                    <a:pt x="16444" y="142052"/>
                  </a:lnTo>
                  <a:lnTo>
                    <a:pt x="31882" y="155084"/>
                  </a:lnTo>
                  <a:lnTo>
                    <a:pt x="50442" y="163605"/>
                  </a:lnTo>
                  <a:lnTo>
                    <a:pt x="90558" y="170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33679" y="1352587"/>
              <a:ext cx="104630" cy="166712"/>
            </a:xfrm>
            <a:custGeom>
              <a:avLst/>
              <a:gdLst/>
              <a:ahLst/>
              <a:cxnLst/>
              <a:rect l="0" t="0" r="0" b="0"/>
              <a:pathLst>
                <a:path w="104630" h="166712">
                  <a:moveTo>
                    <a:pt x="93284" y="5589"/>
                  </a:moveTo>
                  <a:lnTo>
                    <a:pt x="76517" y="0"/>
                  </a:lnTo>
                  <a:lnTo>
                    <a:pt x="58926" y="375"/>
                  </a:lnTo>
                  <a:lnTo>
                    <a:pt x="40580" y="5611"/>
                  </a:lnTo>
                  <a:lnTo>
                    <a:pt x="2491" y="34592"/>
                  </a:lnTo>
                  <a:lnTo>
                    <a:pt x="0" y="41302"/>
                  </a:lnTo>
                  <a:lnTo>
                    <a:pt x="679" y="48115"/>
                  </a:lnTo>
                  <a:lnTo>
                    <a:pt x="3472" y="54996"/>
                  </a:lnTo>
                  <a:lnTo>
                    <a:pt x="15933" y="65762"/>
                  </a:lnTo>
                  <a:lnTo>
                    <a:pt x="72831" y="92673"/>
                  </a:lnTo>
                  <a:lnTo>
                    <a:pt x="91213" y="106294"/>
                  </a:lnTo>
                  <a:lnTo>
                    <a:pt x="103283" y="124046"/>
                  </a:lnTo>
                  <a:lnTo>
                    <a:pt x="104629" y="132523"/>
                  </a:lnTo>
                  <a:lnTo>
                    <a:pt x="103187" y="140515"/>
                  </a:lnTo>
                  <a:lnTo>
                    <a:pt x="99886" y="148182"/>
                  </a:lnTo>
                  <a:lnTo>
                    <a:pt x="86860" y="159820"/>
                  </a:lnTo>
                  <a:lnTo>
                    <a:pt x="78473" y="164562"/>
                  </a:lnTo>
                  <a:lnTo>
                    <a:pt x="59796" y="166711"/>
                  </a:lnTo>
                  <a:lnTo>
                    <a:pt x="32669" y="161343"/>
                  </a:lnTo>
                  <a:lnTo>
                    <a:pt x="9056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53305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53305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98667" y="1282656"/>
              <a:ext cx="138950" cy="246335"/>
            </a:xfrm>
            <a:custGeom>
              <a:avLst/>
              <a:gdLst/>
              <a:ahLst/>
              <a:cxnLst/>
              <a:rect l="0" t="0" r="0" b="0"/>
              <a:pathLst>
                <a:path w="138950" h="246335">
                  <a:moveTo>
                    <a:pt x="138949" y="86048"/>
                  </a:moveTo>
                  <a:lnTo>
                    <a:pt x="118706" y="42086"/>
                  </a:lnTo>
                  <a:lnTo>
                    <a:pt x="99546" y="17390"/>
                  </a:lnTo>
                  <a:lnTo>
                    <a:pt x="73462" y="844"/>
                  </a:lnTo>
                  <a:lnTo>
                    <a:pt x="63705" y="0"/>
                  </a:lnTo>
                  <a:lnTo>
                    <a:pt x="43507" y="5301"/>
                  </a:lnTo>
                  <a:lnTo>
                    <a:pt x="25950" y="18575"/>
                  </a:lnTo>
                  <a:lnTo>
                    <a:pt x="17993" y="27028"/>
                  </a:lnTo>
                  <a:lnTo>
                    <a:pt x="1205" y="66871"/>
                  </a:lnTo>
                  <a:lnTo>
                    <a:pt x="0" y="110132"/>
                  </a:lnTo>
                  <a:lnTo>
                    <a:pt x="10074" y="165502"/>
                  </a:lnTo>
                  <a:lnTo>
                    <a:pt x="26448" y="211447"/>
                  </a:lnTo>
                  <a:lnTo>
                    <a:pt x="32363" y="222290"/>
                  </a:lnTo>
                  <a:lnTo>
                    <a:pt x="48294" y="237457"/>
                  </a:lnTo>
                  <a:lnTo>
                    <a:pt x="57455" y="243140"/>
                  </a:lnTo>
                  <a:lnTo>
                    <a:pt x="76993" y="246334"/>
                  </a:lnTo>
                  <a:lnTo>
                    <a:pt x="97375" y="242684"/>
                  </a:lnTo>
                  <a:lnTo>
                    <a:pt x="125071" y="228645"/>
                  </a:lnTo>
                  <a:lnTo>
                    <a:pt x="138949" y="212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91520" y="1358176"/>
              <a:ext cx="143268" cy="181147"/>
            </a:xfrm>
            <a:custGeom>
              <a:avLst/>
              <a:gdLst/>
              <a:ahLst/>
              <a:cxnLst/>
              <a:rect l="0" t="0" r="0" b="0"/>
              <a:pathLst>
                <a:path w="143268" h="181147">
                  <a:moveTo>
                    <a:pt x="93495" y="21057"/>
                  </a:moveTo>
                  <a:lnTo>
                    <a:pt x="82317" y="9878"/>
                  </a:lnTo>
                  <a:lnTo>
                    <a:pt x="75514" y="7755"/>
                  </a:lnTo>
                  <a:lnTo>
                    <a:pt x="58598" y="8516"/>
                  </a:lnTo>
                  <a:lnTo>
                    <a:pt x="42500" y="15873"/>
                  </a:lnTo>
                  <a:lnTo>
                    <a:pt x="13102" y="39660"/>
                  </a:lnTo>
                  <a:lnTo>
                    <a:pt x="5123" y="62470"/>
                  </a:lnTo>
                  <a:lnTo>
                    <a:pt x="0" y="119184"/>
                  </a:lnTo>
                  <a:lnTo>
                    <a:pt x="5538" y="144218"/>
                  </a:lnTo>
                  <a:lnTo>
                    <a:pt x="10291" y="155806"/>
                  </a:lnTo>
                  <a:lnTo>
                    <a:pt x="24930" y="171803"/>
                  </a:lnTo>
                  <a:lnTo>
                    <a:pt x="33747" y="177706"/>
                  </a:lnTo>
                  <a:lnTo>
                    <a:pt x="52903" y="181146"/>
                  </a:lnTo>
                  <a:lnTo>
                    <a:pt x="73114" y="177605"/>
                  </a:lnTo>
                  <a:lnTo>
                    <a:pt x="93796" y="168233"/>
                  </a:lnTo>
                  <a:lnTo>
                    <a:pt x="119581" y="144213"/>
                  </a:lnTo>
                  <a:lnTo>
                    <a:pt x="136449" y="109280"/>
                  </a:lnTo>
                  <a:lnTo>
                    <a:pt x="143267" y="69294"/>
                  </a:lnTo>
                  <a:lnTo>
                    <a:pt x="138623" y="47955"/>
                  </a:lnTo>
                  <a:lnTo>
                    <a:pt x="122854" y="22787"/>
                  </a:lnTo>
                  <a:lnTo>
                    <a:pt x="111223" y="10128"/>
                  </a:lnTo>
                  <a:lnTo>
                    <a:pt x="934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69243" y="1368352"/>
              <a:ext cx="242157" cy="147752"/>
            </a:xfrm>
            <a:custGeom>
              <a:avLst/>
              <a:gdLst/>
              <a:ahLst/>
              <a:cxnLst/>
              <a:rect l="0" t="0" r="0" b="0"/>
              <a:pathLst>
                <a:path w="242157" h="147752">
                  <a:moveTo>
                    <a:pt x="0" y="42466"/>
                  </a:moveTo>
                  <a:lnTo>
                    <a:pt x="3120" y="85158"/>
                  </a:lnTo>
                  <a:lnTo>
                    <a:pt x="15619" y="130280"/>
                  </a:lnTo>
                  <a:lnTo>
                    <a:pt x="5841" y="96361"/>
                  </a:lnTo>
                  <a:lnTo>
                    <a:pt x="2324" y="38771"/>
                  </a:lnTo>
                  <a:lnTo>
                    <a:pt x="6102" y="13918"/>
                  </a:lnTo>
                  <a:lnTo>
                    <a:pt x="12257" y="7056"/>
                  </a:lnTo>
                  <a:lnTo>
                    <a:pt x="21040" y="3652"/>
                  </a:lnTo>
                  <a:lnTo>
                    <a:pt x="31574" y="2552"/>
                  </a:lnTo>
                  <a:lnTo>
                    <a:pt x="49518" y="7569"/>
                  </a:lnTo>
                  <a:lnTo>
                    <a:pt x="65292" y="18767"/>
                  </a:lnTo>
                  <a:lnTo>
                    <a:pt x="101593" y="64562"/>
                  </a:lnTo>
                  <a:lnTo>
                    <a:pt x="106333" y="66555"/>
                  </a:lnTo>
                  <a:lnTo>
                    <a:pt x="109493" y="63205"/>
                  </a:lnTo>
                  <a:lnTo>
                    <a:pt x="124557" y="21151"/>
                  </a:lnTo>
                  <a:lnTo>
                    <a:pt x="135687" y="5307"/>
                  </a:lnTo>
                  <a:lnTo>
                    <a:pt x="144270" y="1315"/>
                  </a:lnTo>
                  <a:lnTo>
                    <a:pt x="166285" y="0"/>
                  </a:lnTo>
                  <a:lnTo>
                    <a:pt x="176368" y="3627"/>
                  </a:lnTo>
                  <a:lnTo>
                    <a:pt x="193809" y="17016"/>
                  </a:lnTo>
                  <a:lnTo>
                    <a:pt x="222901" y="54207"/>
                  </a:lnTo>
                  <a:lnTo>
                    <a:pt x="235930" y="86109"/>
                  </a:lnTo>
                  <a:lnTo>
                    <a:pt x="242156" y="147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53513" y="1357917"/>
              <a:ext cx="266548" cy="151276"/>
            </a:xfrm>
            <a:custGeom>
              <a:avLst/>
              <a:gdLst/>
              <a:ahLst/>
              <a:cxnLst/>
              <a:rect l="0" t="0" r="0" b="0"/>
              <a:pathLst>
                <a:path w="266548" h="151276">
                  <a:moveTo>
                    <a:pt x="0" y="42373"/>
                  </a:moveTo>
                  <a:lnTo>
                    <a:pt x="17958" y="96248"/>
                  </a:lnTo>
                  <a:lnTo>
                    <a:pt x="36300" y="151275"/>
                  </a:lnTo>
                  <a:lnTo>
                    <a:pt x="33502" y="138201"/>
                  </a:lnTo>
                  <a:lnTo>
                    <a:pt x="26249" y="79270"/>
                  </a:lnTo>
                  <a:lnTo>
                    <a:pt x="28184" y="38357"/>
                  </a:lnTo>
                  <a:lnTo>
                    <a:pt x="36313" y="16801"/>
                  </a:lnTo>
                  <a:lnTo>
                    <a:pt x="41756" y="7778"/>
                  </a:lnTo>
                  <a:lnTo>
                    <a:pt x="48894" y="4102"/>
                  </a:lnTo>
                  <a:lnTo>
                    <a:pt x="57163" y="3990"/>
                  </a:lnTo>
                  <a:lnTo>
                    <a:pt x="66184" y="6256"/>
                  </a:lnTo>
                  <a:lnTo>
                    <a:pt x="95649" y="26212"/>
                  </a:lnTo>
                  <a:lnTo>
                    <a:pt x="137487" y="88283"/>
                  </a:lnTo>
                  <a:lnTo>
                    <a:pt x="138451" y="87017"/>
                  </a:lnTo>
                  <a:lnTo>
                    <a:pt x="131796" y="40746"/>
                  </a:lnTo>
                  <a:lnTo>
                    <a:pt x="136954" y="21763"/>
                  </a:lnTo>
                  <a:lnTo>
                    <a:pt x="147046" y="5527"/>
                  </a:lnTo>
                  <a:lnTo>
                    <a:pt x="155352" y="1431"/>
                  </a:lnTo>
                  <a:lnTo>
                    <a:pt x="177060" y="0"/>
                  </a:lnTo>
                  <a:lnTo>
                    <a:pt x="196066" y="6383"/>
                  </a:lnTo>
                  <a:lnTo>
                    <a:pt x="212313" y="18188"/>
                  </a:lnTo>
                  <a:lnTo>
                    <a:pt x="248942" y="64404"/>
                  </a:lnTo>
                  <a:lnTo>
                    <a:pt x="264573" y="95304"/>
                  </a:lnTo>
                  <a:lnTo>
                    <a:pt x="266547" y="116200"/>
                  </a:lnTo>
                  <a:lnTo>
                    <a:pt x="263212" y="147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51164" y="1346936"/>
              <a:ext cx="137312" cy="171558"/>
            </a:xfrm>
            <a:custGeom>
              <a:avLst/>
              <a:gdLst/>
              <a:ahLst/>
              <a:cxnLst/>
              <a:rect l="0" t="0" r="0" b="0"/>
              <a:pathLst>
                <a:path w="137312" h="171558">
                  <a:moveTo>
                    <a:pt x="112960" y="42825"/>
                  </a:moveTo>
                  <a:lnTo>
                    <a:pt x="94979" y="18779"/>
                  </a:lnTo>
                  <a:lnTo>
                    <a:pt x="78063" y="4452"/>
                  </a:lnTo>
                  <a:lnTo>
                    <a:pt x="68638" y="865"/>
                  </a:lnTo>
                  <a:lnTo>
                    <a:pt x="48808" y="0"/>
                  </a:lnTo>
                  <a:lnTo>
                    <a:pt x="39776" y="3746"/>
                  </a:lnTo>
                  <a:lnTo>
                    <a:pt x="23502" y="17268"/>
                  </a:lnTo>
                  <a:lnTo>
                    <a:pt x="6776" y="44611"/>
                  </a:lnTo>
                  <a:lnTo>
                    <a:pt x="0" y="80529"/>
                  </a:lnTo>
                  <a:lnTo>
                    <a:pt x="3581" y="115218"/>
                  </a:lnTo>
                  <a:lnTo>
                    <a:pt x="17640" y="147723"/>
                  </a:lnTo>
                  <a:lnTo>
                    <a:pt x="33161" y="162756"/>
                  </a:lnTo>
                  <a:lnTo>
                    <a:pt x="42213" y="168403"/>
                  </a:lnTo>
                  <a:lnTo>
                    <a:pt x="61630" y="171557"/>
                  </a:lnTo>
                  <a:lnTo>
                    <a:pt x="71721" y="170760"/>
                  </a:lnTo>
                  <a:lnTo>
                    <a:pt x="89172" y="163636"/>
                  </a:lnTo>
                  <a:lnTo>
                    <a:pt x="119440" y="139999"/>
                  </a:lnTo>
                  <a:lnTo>
                    <a:pt x="135287" y="114121"/>
                  </a:lnTo>
                  <a:lnTo>
                    <a:pt x="137311" y="94399"/>
                  </a:lnTo>
                  <a:lnTo>
                    <a:pt x="129079" y="53143"/>
                  </a:lnTo>
                  <a:lnTo>
                    <a:pt x="123706" y="45024"/>
                  </a:lnTo>
                  <a:lnTo>
                    <a:pt x="81374" y="11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58880" y="1375535"/>
              <a:ext cx="153925" cy="151098"/>
            </a:xfrm>
            <a:custGeom>
              <a:avLst/>
              <a:gdLst/>
              <a:ahLst/>
              <a:cxnLst/>
              <a:rect l="0" t="0" r="0" b="0"/>
              <a:pathLst>
                <a:path w="153925" h="151098">
                  <a:moveTo>
                    <a:pt x="0" y="35283"/>
                  </a:moveTo>
                  <a:lnTo>
                    <a:pt x="9066" y="93900"/>
                  </a:lnTo>
                  <a:lnTo>
                    <a:pt x="16306" y="132650"/>
                  </a:lnTo>
                  <a:lnTo>
                    <a:pt x="15550" y="131780"/>
                  </a:lnTo>
                  <a:lnTo>
                    <a:pt x="5931" y="93989"/>
                  </a:lnTo>
                  <a:lnTo>
                    <a:pt x="2342" y="39774"/>
                  </a:lnTo>
                  <a:lnTo>
                    <a:pt x="6110" y="16222"/>
                  </a:lnTo>
                  <a:lnTo>
                    <a:pt x="12262" y="8538"/>
                  </a:lnTo>
                  <a:lnTo>
                    <a:pt x="31577" y="0"/>
                  </a:lnTo>
                  <a:lnTo>
                    <a:pt x="68758" y="782"/>
                  </a:lnTo>
                  <a:lnTo>
                    <a:pt x="89441" y="8641"/>
                  </a:lnTo>
                  <a:lnTo>
                    <a:pt x="121783" y="32750"/>
                  </a:lnTo>
                  <a:lnTo>
                    <a:pt x="143579" y="58709"/>
                  </a:lnTo>
                  <a:lnTo>
                    <a:pt x="151550" y="81570"/>
                  </a:lnTo>
                  <a:lnTo>
                    <a:pt x="153924" y="106158"/>
                  </a:lnTo>
                  <a:lnTo>
                    <a:pt x="147399" y="151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35403" y="1357407"/>
              <a:ext cx="176246" cy="209446"/>
            </a:xfrm>
            <a:custGeom>
              <a:avLst/>
              <a:gdLst/>
              <a:ahLst/>
              <a:cxnLst/>
              <a:rect l="0" t="0" r="0" b="0"/>
              <a:pathLst>
                <a:path w="176246" h="209446">
                  <a:moveTo>
                    <a:pt x="113074" y="127111"/>
                  </a:moveTo>
                  <a:lnTo>
                    <a:pt x="127728" y="83148"/>
                  </a:lnTo>
                  <a:lnTo>
                    <a:pt x="128166" y="63118"/>
                  </a:lnTo>
                  <a:lnTo>
                    <a:pt x="118915" y="21663"/>
                  </a:lnTo>
                  <a:lnTo>
                    <a:pt x="113458" y="13529"/>
                  </a:lnTo>
                  <a:lnTo>
                    <a:pt x="98036" y="1371"/>
                  </a:lnTo>
                  <a:lnTo>
                    <a:pt x="89011" y="0"/>
                  </a:lnTo>
                  <a:lnTo>
                    <a:pt x="69624" y="4716"/>
                  </a:lnTo>
                  <a:lnTo>
                    <a:pt x="44568" y="20526"/>
                  </a:lnTo>
                  <a:lnTo>
                    <a:pt x="22326" y="45617"/>
                  </a:lnTo>
                  <a:lnTo>
                    <a:pt x="6507" y="80868"/>
                  </a:lnTo>
                  <a:lnTo>
                    <a:pt x="0" y="120948"/>
                  </a:lnTo>
                  <a:lnTo>
                    <a:pt x="6207" y="175243"/>
                  </a:lnTo>
                  <a:lnTo>
                    <a:pt x="12155" y="198806"/>
                  </a:lnTo>
                  <a:lnTo>
                    <a:pt x="18889" y="205323"/>
                  </a:lnTo>
                  <a:lnTo>
                    <a:pt x="28057" y="208498"/>
                  </a:lnTo>
                  <a:lnTo>
                    <a:pt x="38848" y="209445"/>
                  </a:lnTo>
                  <a:lnTo>
                    <a:pt x="48383" y="206567"/>
                  </a:lnTo>
                  <a:lnTo>
                    <a:pt x="65215" y="194010"/>
                  </a:lnTo>
                  <a:lnTo>
                    <a:pt x="82256" y="167210"/>
                  </a:lnTo>
                  <a:lnTo>
                    <a:pt x="97324" y="125543"/>
                  </a:lnTo>
                  <a:lnTo>
                    <a:pt x="100998" y="96360"/>
                  </a:lnTo>
                  <a:lnTo>
                    <a:pt x="111985" y="138237"/>
                  </a:lnTo>
                  <a:lnTo>
                    <a:pt x="141931" y="175860"/>
                  </a:lnTo>
                  <a:lnTo>
                    <a:pt x="176245" y="200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32704" y="1410916"/>
              <a:ext cx="141134" cy="168359"/>
            </a:xfrm>
            <a:custGeom>
              <a:avLst/>
              <a:gdLst/>
              <a:ahLst/>
              <a:cxnLst/>
              <a:rect l="0" t="0" r="0" b="0"/>
              <a:pathLst>
                <a:path w="141134" h="168359">
                  <a:moveTo>
                    <a:pt x="0" y="31488"/>
                  </a:moveTo>
                  <a:lnTo>
                    <a:pt x="0" y="80418"/>
                  </a:lnTo>
                  <a:lnTo>
                    <a:pt x="5590" y="139549"/>
                  </a:lnTo>
                  <a:lnTo>
                    <a:pt x="6066" y="145643"/>
                  </a:lnTo>
                  <a:lnTo>
                    <a:pt x="5214" y="146195"/>
                  </a:lnTo>
                  <a:lnTo>
                    <a:pt x="3476" y="143054"/>
                  </a:lnTo>
                  <a:lnTo>
                    <a:pt x="458" y="88669"/>
                  </a:lnTo>
                  <a:lnTo>
                    <a:pt x="5680" y="34464"/>
                  </a:lnTo>
                  <a:lnTo>
                    <a:pt x="20271" y="6373"/>
                  </a:lnTo>
                  <a:lnTo>
                    <a:pt x="27552" y="1877"/>
                  </a:lnTo>
                  <a:lnTo>
                    <a:pt x="45001" y="0"/>
                  </a:lnTo>
                  <a:lnTo>
                    <a:pt x="61335" y="6185"/>
                  </a:lnTo>
                  <a:lnTo>
                    <a:pt x="76393" y="17902"/>
                  </a:lnTo>
                  <a:lnTo>
                    <a:pt x="112197" y="69646"/>
                  </a:lnTo>
                  <a:lnTo>
                    <a:pt x="135933" y="125723"/>
                  </a:lnTo>
                  <a:lnTo>
                    <a:pt x="141133" y="144730"/>
                  </a:lnTo>
                  <a:lnTo>
                    <a:pt x="136871" y="168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03585" y="1200061"/>
              <a:ext cx="155504" cy="411324"/>
            </a:xfrm>
            <a:custGeom>
              <a:avLst/>
              <a:gdLst/>
              <a:ahLst/>
              <a:cxnLst/>
              <a:rect l="0" t="0" r="0" b="0"/>
              <a:pathLst>
                <a:path w="155504" h="411324">
                  <a:moveTo>
                    <a:pt x="123918" y="305514"/>
                  </a:moveTo>
                  <a:lnTo>
                    <a:pt x="104790" y="252809"/>
                  </a:lnTo>
                  <a:lnTo>
                    <a:pt x="93580" y="236856"/>
                  </a:lnTo>
                  <a:lnTo>
                    <a:pt x="77679" y="225086"/>
                  </a:lnTo>
                  <a:lnTo>
                    <a:pt x="68525" y="220310"/>
                  </a:lnTo>
                  <a:lnTo>
                    <a:pt x="58913" y="219465"/>
                  </a:lnTo>
                  <a:lnTo>
                    <a:pt x="38875" y="224766"/>
                  </a:lnTo>
                  <a:lnTo>
                    <a:pt x="24510" y="238040"/>
                  </a:lnTo>
                  <a:lnTo>
                    <a:pt x="5756" y="275158"/>
                  </a:lnTo>
                  <a:lnTo>
                    <a:pt x="0" y="317056"/>
                  </a:lnTo>
                  <a:lnTo>
                    <a:pt x="3883" y="355337"/>
                  </a:lnTo>
                  <a:lnTo>
                    <a:pt x="12467" y="374841"/>
                  </a:lnTo>
                  <a:lnTo>
                    <a:pt x="37042" y="406425"/>
                  </a:lnTo>
                  <a:lnTo>
                    <a:pt x="46113" y="410223"/>
                  </a:lnTo>
                  <a:lnTo>
                    <a:pt x="68671" y="411323"/>
                  </a:lnTo>
                  <a:lnTo>
                    <a:pt x="77728" y="407639"/>
                  </a:lnTo>
                  <a:lnTo>
                    <a:pt x="90911" y="394186"/>
                  </a:lnTo>
                  <a:lnTo>
                    <a:pt x="116141" y="347379"/>
                  </a:lnTo>
                  <a:lnTo>
                    <a:pt x="128502" y="298681"/>
                  </a:lnTo>
                  <a:lnTo>
                    <a:pt x="132685" y="242658"/>
                  </a:lnTo>
                  <a:lnTo>
                    <a:pt x="133924" y="193043"/>
                  </a:lnTo>
                  <a:lnTo>
                    <a:pt x="134291" y="134929"/>
                  </a:lnTo>
                  <a:lnTo>
                    <a:pt x="133231" y="75596"/>
                  </a:lnTo>
                  <a:lnTo>
                    <a:pt x="122984" y="15559"/>
                  </a:lnTo>
                  <a:lnTo>
                    <a:pt x="119786" y="3416"/>
                  </a:lnTo>
                  <a:lnTo>
                    <a:pt x="116484" y="0"/>
                  </a:lnTo>
                  <a:lnTo>
                    <a:pt x="113112" y="2402"/>
                  </a:lnTo>
                  <a:lnTo>
                    <a:pt x="109695" y="8683"/>
                  </a:lnTo>
                  <a:lnTo>
                    <a:pt x="103761" y="68521"/>
                  </a:lnTo>
                  <a:lnTo>
                    <a:pt x="106247" y="117530"/>
                  </a:lnTo>
                  <a:lnTo>
                    <a:pt x="111273" y="169096"/>
                  </a:lnTo>
                  <a:lnTo>
                    <a:pt x="115882" y="218300"/>
                  </a:lnTo>
                  <a:lnTo>
                    <a:pt x="127919" y="271259"/>
                  </a:lnTo>
                  <a:lnTo>
                    <a:pt x="155503" y="326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11772" y="1356717"/>
              <a:ext cx="161274" cy="470650"/>
            </a:xfrm>
            <a:custGeom>
              <a:avLst/>
              <a:gdLst/>
              <a:ahLst/>
              <a:cxnLst/>
              <a:rect l="0" t="0" r="0" b="0"/>
              <a:pathLst>
                <a:path w="161274" h="470650">
                  <a:moveTo>
                    <a:pt x="0" y="169915"/>
                  </a:moveTo>
                  <a:lnTo>
                    <a:pt x="0" y="228532"/>
                  </a:lnTo>
                  <a:lnTo>
                    <a:pt x="8405" y="291111"/>
                  </a:lnTo>
                  <a:lnTo>
                    <a:pt x="17959" y="341265"/>
                  </a:lnTo>
                  <a:lnTo>
                    <a:pt x="28547" y="403847"/>
                  </a:lnTo>
                  <a:lnTo>
                    <a:pt x="30985" y="466598"/>
                  </a:lnTo>
                  <a:lnTo>
                    <a:pt x="31185" y="470649"/>
                  </a:lnTo>
                  <a:lnTo>
                    <a:pt x="31533" y="420420"/>
                  </a:lnTo>
                  <a:lnTo>
                    <a:pt x="25981" y="371780"/>
                  </a:lnTo>
                  <a:lnTo>
                    <a:pt x="16927" y="314735"/>
                  </a:lnTo>
                  <a:lnTo>
                    <a:pt x="12424" y="258968"/>
                  </a:lnTo>
                  <a:lnTo>
                    <a:pt x="11090" y="205399"/>
                  </a:lnTo>
                  <a:lnTo>
                    <a:pt x="10695" y="152483"/>
                  </a:lnTo>
                  <a:lnTo>
                    <a:pt x="11731" y="90605"/>
                  </a:lnTo>
                  <a:lnTo>
                    <a:pt x="21988" y="36442"/>
                  </a:lnTo>
                  <a:lnTo>
                    <a:pt x="25187" y="24781"/>
                  </a:lnTo>
                  <a:lnTo>
                    <a:pt x="30830" y="15837"/>
                  </a:lnTo>
                  <a:lnTo>
                    <a:pt x="46457" y="2780"/>
                  </a:lnTo>
                  <a:lnTo>
                    <a:pt x="55538" y="0"/>
                  </a:lnTo>
                  <a:lnTo>
                    <a:pt x="74987" y="30"/>
                  </a:lnTo>
                  <a:lnTo>
                    <a:pt x="92210" y="7063"/>
                  </a:lnTo>
                  <a:lnTo>
                    <a:pt x="107663" y="19157"/>
                  </a:lnTo>
                  <a:lnTo>
                    <a:pt x="149639" y="75788"/>
                  </a:lnTo>
                  <a:lnTo>
                    <a:pt x="159314" y="96495"/>
                  </a:lnTo>
                  <a:lnTo>
                    <a:pt x="161273" y="120516"/>
                  </a:lnTo>
                  <a:lnTo>
                    <a:pt x="152999" y="168476"/>
                  </a:lnTo>
                  <a:lnTo>
                    <a:pt x="137880" y="195485"/>
                  </a:lnTo>
                  <a:lnTo>
                    <a:pt x="122112" y="207795"/>
                  </a:lnTo>
                  <a:lnTo>
                    <a:pt x="102235" y="215996"/>
                  </a:lnTo>
                  <a:lnTo>
                    <a:pt x="52643" y="222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26251" y="1410818"/>
              <a:ext cx="90848" cy="210607"/>
            </a:xfrm>
            <a:custGeom>
              <a:avLst/>
              <a:gdLst/>
              <a:ahLst/>
              <a:cxnLst/>
              <a:rect l="0" t="0" r="0" b="0"/>
              <a:pathLst>
                <a:path w="90848" h="210607">
                  <a:moveTo>
                    <a:pt x="17148" y="84228"/>
                  </a:moveTo>
                  <a:lnTo>
                    <a:pt x="28326" y="100996"/>
                  </a:lnTo>
                  <a:lnTo>
                    <a:pt x="40024" y="156554"/>
                  </a:lnTo>
                  <a:lnTo>
                    <a:pt x="47014" y="205360"/>
                  </a:lnTo>
                  <a:lnTo>
                    <a:pt x="46417" y="210606"/>
                  </a:lnTo>
                  <a:lnTo>
                    <a:pt x="44850" y="210594"/>
                  </a:lnTo>
                  <a:lnTo>
                    <a:pt x="9286" y="147632"/>
                  </a:lnTo>
                  <a:lnTo>
                    <a:pt x="0" y="110293"/>
                  </a:lnTo>
                  <a:lnTo>
                    <a:pt x="2838" y="69594"/>
                  </a:lnTo>
                  <a:lnTo>
                    <a:pt x="11178" y="48088"/>
                  </a:lnTo>
                  <a:lnTo>
                    <a:pt x="23853" y="30731"/>
                  </a:lnTo>
                  <a:lnTo>
                    <a:pt x="41185" y="15218"/>
                  </a:lnTo>
                  <a:lnTo>
                    <a:pt x="60586" y="6764"/>
                  </a:lnTo>
                  <a:lnTo>
                    <a:pt x="90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41298" y="1452932"/>
              <a:ext cx="118813" cy="163538"/>
            </a:xfrm>
            <a:custGeom>
              <a:avLst/>
              <a:gdLst/>
              <a:ahLst/>
              <a:cxnLst/>
              <a:rect l="0" t="0" r="0" b="0"/>
              <a:pathLst>
                <a:path w="118813" h="163538">
                  <a:moveTo>
                    <a:pt x="102143" y="10529"/>
                  </a:moveTo>
                  <a:lnTo>
                    <a:pt x="85375" y="4940"/>
                  </a:lnTo>
                  <a:lnTo>
                    <a:pt x="52591" y="7053"/>
                  </a:lnTo>
                  <a:lnTo>
                    <a:pt x="32936" y="15223"/>
                  </a:lnTo>
                  <a:lnTo>
                    <a:pt x="24419" y="20677"/>
                  </a:lnTo>
                  <a:lnTo>
                    <a:pt x="11837" y="39216"/>
                  </a:lnTo>
                  <a:lnTo>
                    <a:pt x="3515" y="63053"/>
                  </a:lnTo>
                  <a:lnTo>
                    <a:pt x="0" y="101611"/>
                  </a:lnTo>
                  <a:lnTo>
                    <a:pt x="3324" y="124709"/>
                  </a:lnTo>
                  <a:lnTo>
                    <a:pt x="11820" y="143554"/>
                  </a:lnTo>
                  <a:lnTo>
                    <a:pt x="17361" y="151855"/>
                  </a:lnTo>
                  <a:lnTo>
                    <a:pt x="25734" y="157388"/>
                  </a:lnTo>
                  <a:lnTo>
                    <a:pt x="47517" y="163537"/>
                  </a:lnTo>
                  <a:lnTo>
                    <a:pt x="69675" y="160031"/>
                  </a:lnTo>
                  <a:lnTo>
                    <a:pt x="90052" y="149504"/>
                  </a:lnTo>
                  <a:lnTo>
                    <a:pt x="106908" y="133127"/>
                  </a:lnTo>
                  <a:lnTo>
                    <a:pt x="115959" y="107911"/>
                  </a:lnTo>
                  <a:lnTo>
                    <a:pt x="118812" y="79546"/>
                  </a:lnTo>
                  <a:lnTo>
                    <a:pt x="116180" y="55241"/>
                  </a:lnTo>
                  <a:lnTo>
                    <a:pt x="107992" y="35860"/>
                  </a:lnTo>
                  <a:lnTo>
                    <a:pt x="810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11391" y="1389806"/>
              <a:ext cx="118798" cy="421886"/>
            </a:xfrm>
            <a:custGeom>
              <a:avLst/>
              <a:gdLst/>
              <a:ahLst/>
              <a:cxnLst/>
              <a:rect l="0" t="0" r="0" b="0"/>
              <a:pathLst>
                <a:path w="118798" h="421886">
                  <a:moveTo>
                    <a:pt x="26806" y="199997"/>
                  </a:moveTo>
                  <a:lnTo>
                    <a:pt x="29925" y="257261"/>
                  </a:lnTo>
                  <a:lnTo>
                    <a:pt x="38258" y="306651"/>
                  </a:lnTo>
                  <a:lnTo>
                    <a:pt x="48137" y="358330"/>
                  </a:lnTo>
                  <a:lnTo>
                    <a:pt x="61955" y="417016"/>
                  </a:lnTo>
                  <a:lnTo>
                    <a:pt x="61937" y="421885"/>
                  </a:lnTo>
                  <a:lnTo>
                    <a:pt x="59585" y="421622"/>
                  </a:lnTo>
                  <a:lnTo>
                    <a:pt x="55677" y="417937"/>
                  </a:lnTo>
                  <a:lnTo>
                    <a:pt x="41001" y="368825"/>
                  </a:lnTo>
                  <a:lnTo>
                    <a:pt x="31532" y="313971"/>
                  </a:lnTo>
                  <a:lnTo>
                    <a:pt x="27036" y="262493"/>
                  </a:lnTo>
                  <a:lnTo>
                    <a:pt x="18749" y="209352"/>
                  </a:lnTo>
                  <a:lnTo>
                    <a:pt x="9367" y="146247"/>
                  </a:lnTo>
                  <a:lnTo>
                    <a:pt x="3344" y="85697"/>
                  </a:lnTo>
                  <a:lnTo>
                    <a:pt x="0" y="57950"/>
                  </a:lnTo>
                  <a:lnTo>
                    <a:pt x="2414" y="33919"/>
                  </a:lnTo>
                  <a:lnTo>
                    <a:pt x="10506" y="14661"/>
                  </a:lnTo>
                  <a:lnTo>
                    <a:pt x="15939" y="6249"/>
                  </a:lnTo>
                  <a:lnTo>
                    <a:pt x="24241" y="1812"/>
                  </a:lnTo>
                  <a:lnTo>
                    <a:pt x="45943" y="0"/>
                  </a:lnTo>
                  <a:lnTo>
                    <a:pt x="64947" y="6214"/>
                  </a:lnTo>
                  <a:lnTo>
                    <a:pt x="96211" y="29268"/>
                  </a:lnTo>
                  <a:lnTo>
                    <a:pt x="112231" y="55044"/>
                  </a:lnTo>
                  <a:lnTo>
                    <a:pt x="118797" y="90497"/>
                  </a:lnTo>
                  <a:lnTo>
                    <a:pt x="114093" y="110776"/>
                  </a:lnTo>
                  <a:lnTo>
                    <a:pt x="103035" y="127588"/>
                  </a:lnTo>
                  <a:lnTo>
                    <a:pt x="86421" y="142858"/>
                  </a:lnTo>
                  <a:lnTo>
                    <a:pt x="64220" y="151205"/>
                  </a:lnTo>
                  <a:lnTo>
                    <a:pt x="26806" y="157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67008" y="1392952"/>
              <a:ext cx="126193" cy="207380"/>
            </a:xfrm>
            <a:custGeom>
              <a:avLst/>
              <a:gdLst/>
              <a:ahLst/>
              <a:cxnLst/>
              <a:rect l="0" t="0" r="0" b="0"/>
              <a:pathLst>
                <a:path w="126193" h="207380">
                  <a:moveTo>
                    <a:pt x="18587" y="91566"/>
                  </a:moveTo>
                  <a:lnTo>
                    <a:pt x="56066" y="83232"/>
                  </a:lnTo>
                  <a:lnTo>
                    <a:pt x="101900" y="75882"/>
                  </a:lnTo>
                  <a:lnTo>
                    <a:pt x="110394" y="70581"/>
                  </a:lnTo>
                  <a:lnTo>
                    <a:pt x="122951" y="55333"/>
                  </a:lnTo>
                  <a:lnTo>
                    <a:pt x="126192" y="36858"/>
                  </a:lnTo>
                  <a:lnTo>
                    <a:pt x="125420" y="27018"/>
                  </a:lnTo>
                  <a:lnTo>
                    <a:pt x="121394" y="19288"/>
                  </a:lnTo>
                  <a:lnTo>
                    <a:pt x="107563" y="7580"/>
                  </a:lnTo>
                  <a:lnTo>
                    <a:pt x="74457" y="0"/>
                  </a:lnTo>
                  <a:lnTo>
                    <a:pt x="51607" y="7586"/>
                  </a:lnTo>
                  <a:lnTo>
                    <a:pt x="32093" y="22656"/>
                  </a:lnTo>
                  <a:lnTo>
                    <a:pt x="14530" y="50871"/>
                  </a:lnTo>
                  <a:lnTo>
                    <a:pt x="3087" y="82628"/>
                  </a:lnTo>
                  <a:lnTo>
                    <a:pt x="0" y="107870"/>
                  </a:lnTo>
                  <a:lnTo>
                    <a:pt x="4866" y="131568"/>
                  </a:lnTo>
                  <a:lnTo>
                    <a:pt x="27056" y="175376"/>
                  </a:lnTo>
                  <a:lnTo>
                    <a:pt x="46527" y="190426"/>
                  </a:lnTo>
                  <a:lnTo>
                    <a:pt x="70779" y="199844"/>
                  </a:lnTo>
                  <a:lnTo>
                    <a:pt x="123872" y="207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35202" y="1375173"/>
              <a:ext cx="145193" cy="228691"/>
            </a:xfrm>
            <a:custGeom>
              <a:avLst/>
              <a:gdLst/>
              <a:ahLst/>
              <a:cxnLst/>
              <a:rect l="0" t="0" r="0" b="0"/>
              <a:pathLst>
                <a:path w="145193" h="228691">
                  <a:moveTo>
                    <a:pt x="29378" y="109345"/>
                  </a:moveTo>
                  <a:lnTo>
                    <a:pt x="32498" y="152036"/>
                  </a:lnTo>
                  <a:lnTo>
                    <a:pt x="48507" y="204177"/>
                  </a:lnTo>
                  <a:lnTo>
                    <a:pt x="61302" y="228690"/>
                  </a:lnTo>
                  <a:lnTo>
                    <a:pt x="56825" y="223219"/>
                  </a:lnTo>
                  <a:lnTo>
                    <a:pt x="30753" y="165832"/>
                  </a:lnTo>
                  <a:lnTo>
                    <a:pt x="8965" y="109851"/>
                  </a:lnTo>
                  <a:lnTo>
                    <a:pt x="1103" y="74790"/>
                  </a:lnTo>
                  <a:lnTo>
                    <a:pt x="0" y="61742"/>
                  </a:lnTo>
                  <a:lnTo>
                    <a:pt x="5013" y="41004"/>
                  </a:lnTo>
                  <a:lnTo>
                    <a:pt x="9625" y="32199"/>
                  </a:lnTo>
                  <a:lnTo>
                    <a:pt x="24109" y="19296"/>
                  </a:lnTo>
                  <a:lnTo>
                    <a:pt x="44584" y="9661"/>
                  </a:lnTo>
                  <a:lnTo>
                    <a:pt x="86656" y="0"/>
                  </a:lnTo>
                  <a:lnTo>
                    <a:pt x="145192" y="4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3590217" y="1631917"/>
            <a:ext cx="1389763" cy="21058"/>
          </a:xfrm>
          <a:custGeom>
            <a:avLst/>
            <a:gdLst/>
            <a:ahLst/>
            <a:cxnLst/>
            <a:rect l="0" t="0" r="0" b="0"/>
            <a:pathLst>
              <a:path w="1389763" h="21058">
                <a:moveTo>
                  <a:pt x="1389762" y="0"/>
                </a:moveTo>
                <a:lnTo>
                  <a:pt x="1335617" y="3119"/>
                </a:lnTo>
                <a:lnTo>
                  <a:pt x="1288322" y="8333"/>
                </a:lnTo>
                <a:lnTo>
                  <a:pt x="1226225" y="15684"/>
                </a:lnTo>
                <a:lnTo>
                  <a:pt x="1166191" y="12016"/>
                </a:lnTo>
                <a:lnTo>
                  <a:pt x="1112023" y="10822"/>
                </a:lnTo>
                <a:lnTo>
                  <a:pt x="1071741" y="13778"/>
                </a:lnTo>
                <a:lnTo>
                  <a:pt x="1008924" y="18900"/>
                </a:lnTo>
                <a:lnTo>
                  <a:pt x="945777" y="20631"/>
                </a:lnTo>
                <a:lnTo>
                  <a:pt x="888244" y="20972"/>
                </a:lnTo>
                <a:lnTo>
                  <a:pt x="828699" y="21040"/>
                </a:lnTo>
                <a:lnTo>
                  <a:pt x="766548" y="21053"/>
                </a:lnTo>
                <a:lnTo>
                  <a:pt x="708041" y="21056"/>
                </a:lnTo>
                <a:lnTo>
                  <a:pt x="659656" y="21056"/>
                </a:lnTo>
                <a:lnTo>
                  <a:pt x="597673" y="21057"/>
                </a:lnTo>
                <a:lnTo>
                  <a:pt x="535040" y="21057"/>
                </a:lnTo>
                <a:lnTo>
                  <a:pt x="476437" y="21057"/>
                </a:lnTo>
                <a:lnTo>
                  <a:pt x="428036" y="21057"/>
                </a:lnTo>
                <a:lnTo>
                  <a:pt x="366047" y="21057"/>
                </a:lnTo>
                <a:lnTo>
                  <a:pt x="303413" y="21057"/>
                </a:lnTo>
                <a:lnTo>
                  <a:pt x="244810" y="21057"/>
                </a:lnTo>
                <a:lnTo>
                  <a:pt x="196409" y="21057"/>
                </a:lnTo>
                <a:lnTo>
                  <a:pt x="137540" y="21057"/>
                </a:lnTo>
                <a:lnTo>
                  <a:pt x="80851" y="21057"/>
                </a:lnTo>
                <a:lnTo>
                  <a:pt x="22036" y="2105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09441" y="2768994"/>
            <a:ext cx="3049192" cy="558012"/>
            <a:chOff x="509441" y="2768994"/>
            <a:chExt cx="3049192" cy="558012"/>
          </a:xfrm>
        </p:grpSpPr>
        <p:sp>
          <p:nvSpPr>
            <p:cNvPr id="60" name="Freeform 59"/>
            <p:cNvSpPr/>
            <p:nvPr/>
          </p:nvSpPr>
          <p:spPr>
            <a:xfrm>
              <a:off x="678763" y="2916393"/>
              <a:ext cx="10763" cy="210571"/>
            </a:xfrm>
            <a:custGeom>
              <a:avLst/>
              <a:gdLst/>
              <a:ahLst/>
              <a:cxnLst/>
              <a:rect l="0" t="0" r="0" b="0"/>
              <a:pathLst>
                <a:path w="10763" h="210571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10762" y="185515"/>
                  </a:lnTo>
                  <a:lnTo>
                    <a:pt x="558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9441" y="2849946"/>
              <a:ext cx="352360" cy="433683"/>
            </a:xfrm>
            <a:custGeom>
              <a:avLst/>
              <a:gdLst/>
              <a:ahLst/>
              <a:cxnLst/>
              <a:rect l="0" t="0" r="0" b="0"/>
              <a:pathLst>
                <a:path w="352360" h="433683">
                  <a:moveTo>
                    <a:pt x="280196" y="13805"/>
                  </a:moveTo>
                  <a:lnTo>
                    <a:pt x="269017" y="2626"/>
                  </a:lnTo>
                  <a:lnTo>
                    <a:pt x="261045" y="504"/>
                  </a:lnTo>
                  <a:lnTo>
                    <a:pt x="214628" y="5502"/>
                  </a:lnTo>
                  <a:lnTo>
                    <a:pt x="153755" y="22287"/>
                  </a:lnTo>
                  <a:lnTo>
                    <a:pt x="115350" y="41014"/>
                  </a:lnTo>
                  <a:lnTo>
                    <a:pt x="73459" y="78191"/>
                  </a:lnTo>
                  <a:lnTo>
                    <a:pt x="35036" y="138184"/>
                  </a:lnTo>
                  <a:lnTo>
                    <a:pt x="9674" y="193095"/>
                  </a:lnTo>
                  <a:lnTo>
                    <a:pt x="0" y="241233"/>
                  </a:lnTo>
                  <a:lnTo>
                    <a:pt x="253" y="290591"/>
                  </a:lnTo>
                  <a:lnTo>
                    <a:pt x="10819" y="344299"/>
                  </a:lnTo>
                  <a:lnTo>
                    <a:pt x="26335" y="374812"/>
                  </a:lnTo>
                  <a:lnTo>
                    <a:pt x="66321" y="420557"/>
                  </a:lnTo>
                  <a:lnTo>
                    <a:pt x="86485" y="428550"/>
                  </a:lnTo>
                  <a:lnTo>
                    <a:pt x="137557" y="433682"/>
                  </a:lnTo>
                  <a:lnTo>
                    <a:pt x="178791" y="428981"/>
                  </a:lnTo>
                  <a:lnTo>
                    <a:pt x="200422" y="420206"/>
                  </a:lnTo>
                  <a:lnTo>
                    <a:pt x="248027" y="387597"/>
                  </a:lnTo>
                  <a:lnTo>
                    <a:pt x="301110" y="328030"/>
                  </a:lnTo>
                  <a:lnTo>
                    <a:pt x="328997" y="276002"/>
                  </a:lnTo>
                  <a:lnTo>
                    <a:pt x="346118" y="220665"/>
                  </a:lnTo>
                  <a:lnTo>
                    <a:pt x="352359" y="164674"/>
                  </a:lnTo>
                  <a:lnTo>
                    <a:pt x="350472" y="111673"/>
                  </a:lnTo>
                  <a:lnTo>
                    <a:pt x="339181" y="67062"/>
                  </a:lnTo>
                  <a:lnTo>
                    <a:pt x="323539" y="40633"/>
                  </a:lnTo>
                  <a:lnTo>
                    <a:pt x="304087" y="17985"/>
                  </a:lnTo>
                  <a:lnTo>
                    <a:pt x="277916" y="2045"/>
                  </a:lnTo>
                  <a:lnTo>
                    <a:pt x="258126" y="0"/>
                  </a:lnTo>
                  <a:lnTo>
                    <a:pt x="230373" y="5425"/>
                  </a:lnTo>
                  <a:lnTo>
                    <a:pt x="206496" y="13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92070" y="2871595"/>
              <a:ext cx="176594" cy="374176"/>
            </a:xfrm>
            <a:custGeom>
              <a:avLst/>
              <a:gdLst/>
              <a:ahLst/>
              <a:cxnLst/>
              <a:rect l="0" t="0" r="0" b="0"/>
              <a:pathLst>
                <a:path w="176594" h="374176">
                  <a:moveTo>
                    <a:pt x="176593" y="65855"/>
                  </a:moveTo>
                  <a:lnTo>
                    <a:pt x="139506" y="14320"/>
                  </a:lnTo>
                  <a:lnTo>
                    <a:pt x="121505" y="2787"/>
                  </a:lnTo>
                  <a:lnTo>
                    <a:pt x="101807" y="0"/>
                  </a:lnTo>
                  <a:lnTo>
                    <a:pt x="82523" y="3831"/>
                  </a:lnTo>
                  <a:lnTo>
                    <a:pt x="66154" y="13333"/>
                  </a:lnTo>
                  <a:lnTo>
                    <a:pt x="22339" y="66790"/>
                  </a:lnTo>
                  <a:lnTo>
                    <a:pt x="14449" y="93567"/>
                  </a:lnTo>
                  <a:lnTo>
                    <a:pt x="3794" y="152828"/>
                  </a:lnTo>
                  <a:lnTo>
                    <a:pt x="0" y="210764"/>
                  </a:lnTo>
                  <a:lnTo>
                    <a:pt x="9302" y="274200"/>
                  </a:lnTo>
                  <a:lnTo>
                    <a:pt x="22130" y="314761"/>
                  </a:lnTo>
                  <a:lnTo>
                    <a:pt x="35413" y="336747"/>
                  </a:lnTo>
                  <a:lnTo>
                    <a:pt x="62622" y="361109"/>
                  </a:lnTo>
                  <a:lnTo>
                    <a:pt x="82655" y="371774"/>
                  </a:lnTo>
                  <a:lnTo>
                    <a:pt x="103257" y="374175"/>
                  </a:lnTo>
                  <a:lnTo>
                    <a:pt x="131467" y="368949"/>
                  </a:lnTo>
                  <a:lnTo>
                    <a:pt x="155536" y="36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86499" y="3042735"/>
              <a:ext cx="126202" cy="160196"/>
            </a:xfrm>
            <a:custGeom>
              <a:avLst/>
              <a:gdLst/>
              <a:ahLst/>
              <a:cxnLst/>
              <a:rect l="0" t="0" r="0" b="0"/>
              <a:pathLst>
                <a:path w="126202" h="160196">
                  <a:moveTo>
                    <a:pt x="76920" y="31586"/>
                  </a:moveTo>
                  <a:lnTo>
                    <a:pt x="65742" y="20408"/>
                  </a:lnTo>
                  <a:lnTo>
                    <a:pt x="58939" y="18285"/>
                  </a:lnTo>
                  <a:lnTo>
                    <a:pt x="42023" y="19045"/>
                  </a:lnTo>
                  <a:lnTo>
                    <a:pt x="25925" y="29522"/>
                  </a:lnTo>
                  <a:lnTo>
                    <a:pt x="12142" y="45876"/>
                  </a:lnTo>
                  <a:lnTo>
                    <a:pt x="2116" y="64843"/>
                  </a:lnTo>
                  <a:lnTo>
                    <a:pt x="0" y="88091"/>
                  </a:lnTo>
                  <a:lnTo>
                    <a:pt x="4129" y="112851"/>
                  </a:lnTo>
                  <a:lnTo>
                    <a:pt x="13763" y="135554"/>
                  </a:lnTo>
                  <a:lnTo>
                    <a:pt x="28963" y="151103"/>
                  </a:lnTo>
                  <a:lnTo>
                    <a:pt x="37930" y="156888"/>
                  </a:lnTo>
                  <a:lnTo>
                    <a:pt x="57252" y="160195"/>
                  </a:lnTo>
                  <a:lnTo>
                    <a:pt x="77537" y="156596"/>
                  </a:lnTo>
                  <a:lnTo>
                    <a:pt x="98251" y="147197"/>
                  </a:lnTo>
                  <a:lnTo>
                    <a:pt x="112917" y="132102"/>
                  </a:lnTo>
                  <a:lnTo>
                    <a:pt x="122165" y="112524"/>
                  </a:lnTo>
                  <a:lnTo>
                    <a:pt x="126201" y="76365"/>
                  </a:lnTo>
                  <a:lnTo>
                    <a:pt x="122999" y="53827"/>
                  </a:lnTo>
                  <a:lnTo>
                    <a:pt x="114557" y="35232"/>
                  </a:lnTo>
                  <a:lnTo>
                    <a:pt x="103006" y="20338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47647" y="3031639"/>
              <a:ext cx="189514" cy="165569"/>
            </a:xfrm>
            <a:custGeom>
              <a:avLst/>
              <a:gdLst/>
              <a:ahLst/>
              <a:cxnLst/>
              <a:rect l="0" t="0" r="0" b="0"/>
              <a:pathLst>
                <a:path w="189514" h="165569">
                  <a:moveTo>
                    <a:pt x="0" y="74267"/>
                  </a:moveTo>
                  <a:lnTo>
                    <a:pt x="9065" y="132884"/>
                  </a:lnTo>
                  <a:lnTo>
                    <a:pt x="16118" y="153352"/>
                  </a:lnTo>
                  <a:lnTo>
                    <a:pt x="21274" y="162085"/>
                  </a:lnTo>
                  <a:lnTo>
                    <a:pt x="22371" y="165568"/>
                  </a:lnTo>
                  <a:lnTo>
                    <a:pt x="20764" y="165550"/>
                  </a:lnTo>
                  <a:lnTo>
                    <a:pt x="17352" y="163198"/>
                  </a:lnTo>
                  <a:lnTo>
                    <a:pt x="13561" y="148107"/>
                  </a:lnTo>
                  <a:lnTo>
                    <a:pt x="12098" y="88107"/>
                  </a:lnTo>
                  <a:lnTo>
                    <a:pt x="16296" y="65211"/>
                  </a:lnTo>
                  <a:lnTo>
                    <a:pt x="22562" y="58871"/>
                  </a:lnTo>
                  <a:lnTo>
                    <a:pt x="31419" y="55814"/>
                  </a:lnTo>
                  <a:lnTo>
                    <a:pt x="42003" y="54946"/>
                  </a:lnTo>
                  <a:lnTo>
                    <a:pt x="50229" y="57877"/>
                  </a:lnTo>
                  <a:lnTo>
                    <a:pt x="62489" y="70492"/>
                  </a:lnTo>
                  <a:lnTo>
                    <a:pt x="75967" y="97325"/>
                  </a:lnTo>
                  <a:lnTo>
                    <a:pt x="78721" y="98998"/>
                  </a:lnTo>
                  <a:lnTo>
                    <a:pt x="80557" y="95434"/>
                  </a:lnTo>
                  <a:lnTo>
                    <a:pt x="95359" y="33434"/>
                  </a:lnTo>
                  <a:lnTo>
                    <a:pt x="98668" y="22479"/>
                  </a:lnTo>
                  <a:lnTo>
                    <a:pt x="104383" y="14005"/>
                  </a:lnTo>
                  <a:lnTo>
                    <a:pt x="120092" y="1471"/>
                  </a:lnTo>
                  <a:lnTo>
                    <a:pt x="129195" y="0"/>
                  </a:lnTo>
                  <a:lnTo>
                    <a:pt x="148667" y="4605"/>
                  </a:lnTo>
                  <a:lnTo>
                    <a:pt x="165900" y="17570"/>
                  </a:lnTo>
                  <a:lnTo>
                    <a:pt x="173771" y="25941"/>
                  </a:lnTo>
                  <a:lnTo>
                    <a:pt x="182517" y="47720"/>
                  </a:lnTo>
                  <a:lnTo>
                    <a:pt x="188592" y="107686"/>
                  </a:lnTo>
                  <a:lnTo>
                    <a:pt x="189513" y="116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79274" y="3004505"/>
              <a:ext cx="206466" cy="152192"/>
            </a:xfrm>
            <a:custGeom>
              <a:avLst/>
              <a:gdLst/>
              <a:ahLst/>
              <a:cxnLst/>
              <a:rect l="0" t="0" r="0" b="0"/>
              <a:pathLst>
                <a:path w="206466" h="152192">
                  <a:moveTo>
                    <a:pt x="0" y="48759"/>
                  </a:moveTo>
                  <a:lnTo>
                    <a:pt x="14654" y="107376"/>
                  </a:lnTo>
                  <a:lnTo>
                    <a:pt x="19792" y="152191"/>
                  </a:lnTo>
                  <a:lnTo>
                    <a:pt x="20682" y="134908"/>
                  </a:lnTo>
                  <a:lnTo>
                    <a:pt x="20983" y="80377"/>
                  </a:lnTo>
                  <a:lnTo>
                    <a:pt x="23364" y="54623"/>
                  </a:lnTo>
                  <a:lnTo>
                    <a:pt x="32221" y="35377"/>
                  </a:lnTo>
                  <a:lnTo>
                    <a:pt x="40198" y="29309"/>
                  </a:lnTo>
                  <a:lnTo>
                    <a:pt x="61540" y="22567"/>
                  </a:lnTo>
                  <a:lnTo>
                    <a:pt x="70272" y="24279"/>
                  </a:lnTo>
                  <a:lnTo>
                    <a:pt x="77264" y="28929"/>
                  </a:lnTo>
                  <a:lnTo>
                    <a:pt x="83095" y="35539"/>
                  </a:lnTo>
                  <a:lnTo>
                    <a:pt x="88152" y="36436"/>
                  </a:lnTo>
                  <a:lnTo>
                    <a:pt x="92693" y="33525"/>
                  </a:lnTo>
                  <a:lnTo>
                    <a:pt x="113976" y="9225"/>
                  </a:lnTo>
                  <a:lnTo>
                    <a:pt x="133324" y="1943"/>
                  </a:lnTo>
                  <a:lnTo>
                    <a:pt x="145035" y="0"/>
                  </a:lnTo>
                  <a:lnTo>
                    <a:pt x="164286" y="4082"/>
                  </a:lnTo>
                  <a:lnTo>
                    <a:pt x="180641" y="14864"/>
                  </a:lnTo>
                  <a:lnTo>
                    <a:pt x="195709" y="31355"/>
                  </a:lnTo>
                  <a:lnTo>
                    <a:pt x="203965" y="53502"/>
                  </a:lnTo>
                  <a:lnTo>
                    <a:pt x="206465" y="78943"/>
                  </a:lnTo>
                  <a:lnTo>
                    <a:pt x="201657" y="124045"/>
                  </a:lnTo>
                  <a:lnTo>
                    <a:pt x="200042" y="143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25707" y="3021678"/>
              <a:ext cx="125175" cy="126415"/>
            </a:xfrm>
            <a:custGeom>
              <a:avLst/>
              <a:gdLst/>
              <a:ahLst/>
              <a:cxnLst/>
              <a:rect l="0" t="0" r="0" b="0"/>
              <a:pathLst>
                <a:path w="125175" h="126415">
                  <a:moveTo>
                    <a:pt x="58894" y="0"/>
                  </a:moveTo>
                  <a:lnTo>
                    <a:pt x="36537" y="5589"/>
                  </a:lnTo>
                  <a:lnTo>
                    <a:pt x="19322" y="17692"/>
                  </a:lnTo>
                  <a:lnTo>
                    <a:pt x="11455" y="25833"/>
                  </a:lnTo>
                  <a:lnTo>
                    <a:pt x="2715" y="47357"/>
                  </a:lnTo>
                  <a:lnTo>
                    <a:pt x="0" y="71350"/>
                  </a:lnTo>
                  <a:lnTo>
                    <a:pt x="2693" y="93713"/>
                  </a:lnTo>
                  <a:lnTo>
                    <a:pt x="14028" y="112230"/>
                  </a:lnTo>
                  <a:lnTo>
                    <a:pt x="21964" y="120444"/>
                  </a:lnTo>
                  <a:lnTo>
                    <a:pt x="30765" y="124750"/>
                  </a:lnTo>
                  <a:lnTo>
                    <a:pt x="49901" y="126414"/>
                  </a:lnTo>
                  <a:lnTo>
                    <a:pt x="80406" y="120774"/>
                  </a:lnTo>
                  <a:lnTo>
                    <a:pt x="106082" y="106105"/>
                  </a:lnTo>
                  <a:lnTo>
                    <a:pt x="118081" y="90442"/>
                  </a:lnTo>
                  <a:lnTo>
                    <a:pt x="122918" y="81352"/>
                  </a:lnTo>
                  <a:lnTo>
                    <a:pt x="125174" y="61893"/>
                  </a:lnTo>
                  <a:lnTo>
                    <a:pt x="124137" y="51790"/>
                  </a:lnTo>
                  <a:lnTo>
                    <a:pt x="113627" y="34326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9357" y="2996828"/>
              <a:ext cx="157929" cy="156703"/>
            </a:xfrm>
            <a:custGeom>
              <a:avLst/>
              <a:gdLst/>
              <a:ahLst/>
              <a:cxnLst/>
              <a:rect l="0" t="0" r="0" b="0"/>
              <a:pathLst>
                <a:path w="157929" h="156703">
                  <a:moveTo>
                    <a:pt x="0" y="66964"/>
                  </a:moveTo>
                  <a:lnTo>
                    <a:pt x="27511" y="130392"/>
                  </a:lnTo>
                  <a:lnTo>
                    <a:pt x="34844" y="151307"/>
                  </a:lnTo>
                  <a:lnTo>
                    <a:pt x="33758" y="155948"/>
                  </a:lnTo>
                  <a:lnTo>
                    <a:pt x="29524" y="156702"/>
                  </a:lnTo>
                  <a:lnTo>
                    <a:pt x="23192" y="154866"/>
                  </a:lnTo>
                  <a:lnTo>
                    <a:pt x="18971" y="148962"/>
                  </a:lnTo>
                  <a:lnTo>
                    <a:pt x="6051" y="98487"/>
                  </a:lnTo>
                  <a:lnTo>
                    <a:pt x="7382" y="61357"/>
                  </a:lnTo>
                  <a:lnTo>
                    <a:pt x="20775" y="20719"/>
                  </a:lnTo>
                  <a:lnTo>
                    <a:pt x="29058" y="11568"/>
                  </a:lnTo>
                  <a:lnTo>
                    <a:pt x="50739" y="1400"/>
                  </a:lnTo>
                  <a:lnTo>
                    <a:pt x="72854" y="0"/>
                  </a:lnTo>
                  <a:lnTo>
                    <a:pt x="93211" y="4447"/>
                  </a:lnTo>
                  <a:lnTo>
                    <a:pt x="110057" y="14222"/>
                  </a:lnTo>
                  <a:lnTo>
                    <a:pt x="132695" y="38469"/>
                  </a:lnTo>
                  <a:lnTo>
                    <a:pt x="148632" y="67880"/>
                  </a:lnTo>
                  <a:lnTo>
                    <a:pt x="156703" y="121821"/>
                  </a:lnTo>
                  <a:lnTo>
                    <a:pt x="157928" y="140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91470" y="2768994"/>
              <a:ext cx="230441" cy="389556"/>
            </a:xfrm>
            <a:custGeom>
              <a:avLst/>
              <a:gdLst/>
              <a:ahLst/>
              <a:cxnLst/>
              <a:rect l="0" t="0" r="0" b="0"/>
              <a:pathLst>
                <a:path w="230441" h="389556">
                  <a:moveTo>
                    <a:pt x="19556" y="389555"/>
                  </a:moveTo>
                  <a:lnTo>
                    <a:pt x="13966" y="330938"/>
                  </a:lnTo>
                  <a:lnTo>
                    <a:pt x="10002" y="275594"/>
                  </a:lnTo>
                  <a:lnTo>
                    <a:pt x="8146" y="226587"/>
                  </a:lnTo>
                  <a:lnTo>
                    <a:pt x="1877" y="175022"/>
                  </a:lnTo>
                  <a:lnTo>
                    <a:pt x="0" y="140179"/>
                  </a:lnTo>
                  <a:lnTo>
                    <a:pt x="3009" y="126208"/>
                  </a:lnTo>
                  <a:lnTo>
                    <a:pt x="23696" y="77616"/>
                  </a:lnTo>
                  <a:lnTo>
                    <a:pt x="28822" y="18322"/>
                  </a:lnTo>
                  <a:lnTo>
                    <a:pt x="31583" y="13385"/>
                  </a:lnTo>
                  <a:lnTo>
                    <a:pt x="35762" y="14772"/>
                  </a:lnTo>
                  <a:lnTo>
                    <a:pt x="40889" y="20377"/>
                  </a:lnTo>
                  <a:lnTo>
                    <a:pt x="53692" y="50622"/>
                  </a:lnTo>
                  <a:lnTo>
                    <a:pt x="54012" y="60654"/>
                  </a:lnTo>
                  <a:lnTo>
                    <a:pt x="47962" y="88292"/>
                  </a:lnTo>
                  <a:lnTo>
                    <a:pt x="64508" y="141486"/>
                  </a:lnTo>
                  <a:lnTo>
                    <a:pt x="83567" y="190881"/>
                  </a:lnTo>
                  <a:lnTo>
                    <a:pt x="104033" y="239441"/>
                  </a:lnTo>
                  <a:lnTo>
                    <a:pt x="131909" y="292182"/>
                  </a:lnTo>
                  <a:lnTo>
                    <a:pt x="173978" y="352151"/>
                  </a:lnTo>
                  <a:lnTo>
                    <a:pt x="182165" y="355260"/>
                  </a:lnTo>
                  <a:lnTo>
                    <a:pt x="191133" y="354993"/>
                  </a:lnTo>
                  <a:lnTo>
                    <a:pt x="200621" y="352476"/>
                  </a:lnTo>
                  <a:lnTo>
                    <a:pt x="208116" y="347288"/>
                  </a:lnTo>
                  <a:lnTo>
                    <a:pt x="219564" y="332165"/>
                  </a:lnTo>
                  <a:lnTo>
                    <a:pt x="226996" y="292742"/>
                  </a:lnTo>
                  <a:lnTo>
                    <a:pt x="223609" y="238427"/>
                  </a:lnTo>
                  <a:lnTo>
                    <a:pt x="215197" y="183469"/>
                  </a:lnTo>
                  <a:lnTo>
                    <a:pt x="210884" y="130141"/>
                  </a:lnTo>
                  <a:lnTo>
                    <a:pt x="213788" y="116006"/>
                  </a:lnTo>
                  <a:lnTo>
                    <a:pt x="229964" y="81426"/>
                  </a:lnTo>
                  <a:lnTo>
                    <a:pt x="230440" y="28476"/>
                  </a:lnTo>
                  <a:lnTo>
                    <a:pt x="2301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66859" y="3011150"/>
              <a:ext cx="98789" cy="109789"/>
            </a:xfrm>
            <a:custGeom>
              <a:avLst/>
              <a:gdLst/>
              <a:ahLst/>
              <a:cxnLst/>
              <a:rect l="0" t="0" r="0" b="0"/>
              <a:pathLst>
                <a:path w="98789" h="109789">
                  <a:moveTo>
                    <a:pt x="70550" y="10528"/>
                  </a:moveTo>
                  <a:lnTo>
                    <a:pt x="53782" y="4939"/>
                  </a:lnTo>
                  <a:lnTo>
                    <a:pt x="36192" y="5314"/>
                  </a:lnTo>
                  <a:lnTo>
                    <a:pt x="26587" y="7052"/>
                  </a:lnTo>
                  <a:lnTo>
                    <a:pt x="19015" y="11721"/>
                  </a:lnTo>
                  <a:lnTo>
                    <a:pt x="7481" y="26266"/>
                  </a:lnTo>
                  <a:lnTo>
                    <a:pt x="0" y="59775"/>
                  </a:lnTo>
                  <a:lnTo>
                    <a:pt x="4489" y="82719"/>
                  </a:lnTo>
                  <a:lnTo>
                    <a:pt x="8962" y="93750"/>
                  </a:lnTo>
                  <a:lnTo>
                    <a:pt x="16623" y="101104"/>
                  </a:lnTo>
                  <a:lnTo>
                    <a:pt x="37614" y="109276"/>
                  </a:lnTo>
                  <a:lnTo>
                    <a:pt x="59421" y="109788"/>
                  </a:lnTo>
                  <a:lnTo>
                    <a:pt x="70150" y="108287"/>
                  </a:lnTo>
                  <a:lnTo>
                    <a:pt x="78472" y="103777"/>
                  </a:lnTo>
                  <a:lnTo>
                    <a:pt x="90839" y="89407"/>
                  </a:lnTo>
                  <a:lnTo>
                    <a:pt x="97115" y="68202"/>
                  </a:lnTo>
                  <a:lnTo>
                    <a:pt x="98788" y="55997"/>
                  </a:lnTo>
                  <a:lnTo>
                    <a:pt x="94409" y="36196"/>
                  </a:lnTo>
                  <a:lnTo>
                    <a:pt x="84663" y="20766"/>
                  </a:lnTo>
                  <a:lnTo>
                    <a:pt x="600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21637" y="3000621"/>
              <a:ext cx="84229" cy="102637"/>
            </a:xfrm>
            <a:custGeom>
              <a:avLst/>
              <a:gdLst/>
              <a:ahLst/>
              <a:cxnLst/>
              <a:rect l="0" t="0" r="0" b="0"/>
              <a:pathLst>
                <a:path w="84229" h="102637">
                  <a:moveTo>
                    <a:pt x="0" y="31586"/>
                  </a:moveTo>
                  <a:lnTo>
                    <a:pt x="5589" y="90203"/>
                  </a:lnTo>
                  <a:lnTo>
                    <a:pt x="11915" y="97570"/>
                  </a:lnTo>
                  <a:lnTo>
                    <a:pt x="20811" y="101312"/>
                  </a:lnTo>
                  <a:lnTo>
                    <a:pt x="31422" y="102636"/>
                  </a:lnTo>
                  <a:lnTo>
                    <a:pt x="49450" y="97869"/>
                  </a:lnTo>
                  <a:lnTo>
                    <a:pt x="57533" y="93322"/>
                  </a:lnTo>
                  <a:lnTo>
                    <a:pt x="69634" y="78911"/>
                  </a:lnTo>
                  <a:lnTo>
                    <a:pt x="77742" y="5963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47979" y="2989462"/>
              <a:ext cx="115814" cy="137502"/>
            </a:xfrm>
            <a:custGeom>
              <a:avLst/>
              <a:gdLst/>
              <a:ahLst/>
              <a:cxnLst/>
              <a:rect l="0" t="0" r="0" b="0"/>
              <a:pathLst>
                <a:path w="115814" h="137502">
                  <a:moveTo>
                    <a:pt x="0" y="42745"/>
                  </a:moveTo>
                  <a:lnTo>
                    <a:pt x="8333" y="80223"/>
                  </a:lnTo>
                  <a:lnTo>
                    <a:pt x="16305" y="129872"/>
                  </a:lnTo>
                  <a:lnTo>
                    <a:pt x="15549" y="128906"/>
                  </a:lnTo>
                  <a:lnTo>
                    <a:pt x="5931" y="90960"/>
                  </a:lnTo>
                  <a:lnTo>
                    <a:pt x="7347" y="55081"/>
                  </a:lnTo>
                  <a:lnTo>
                    <a:pt x="15175" y="22223"/>
                  </a:lnTo>
                  <a:lnTo>
                    <a:pt x="20645" y="13856"/>
                  </a:lnTo>
                  <a:lnTo>
                    <a:pt x="36082" y="1439"/>
                  </a:lnTo>
                  <a:lnTo>
                    <a:pt x="43942" y="0"/>
                  </a:lnTo>
                  <a:lnTo>
                    <a:pt x="51521" y="1380"/>
                  </a:lnTo>
                  <a:lnTo>
                    <a:pt x="58914" y="4640"/>
                  </a:lnTo>
                  <a:lnTo>
                    <a:pt x="80497" y="25995"/>
                  </a:lnTo>
                  <a:lnTo>
                    <a:pt x="104331" y="83231"/>
                  </a:lnTo>
                  <a:lnTo>
                    <a:pt x="115813" y="137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92619" y="2931861"/>
              <a:ext cx="163713" cy="219935"/>
            </a:xfrm>
            <a:custGeom>
              <a:avLst/>
              <a:gdLst/>
              <a:ahLst/>
              <a:cxnLst/>
              <a:rect l="0" t="0" r="0" b="0"/>
              <a:pathLst>
                <a:path w="163713" h="219935">
                  <a:moveTo>
                    <a:pt x="97515" y="5589"/>
                  </a:moveTo>
                  <a:lnTo>
                    <a:pt x="80748" y="0"/>
                  </a:lnTo>
                  <a:lnTo>
                    <a:pt x="63157" y="3495"/>
                  </a:lnTo>
                  <a:lnTo>
                    <a:pt x="36642" y="18617"/>
                  </a:lnTo>
                  <a:lnTo>
                    <a:pt x="22498" y="32436"/>
                  </a:lnTo>
                  <a:lnTo>
                    <a:pt x="0" y="80051"/>
                  </a:lnTo>
                  <a:lnTo>
                    <a:pt x="920" y="87986"/>
                  </a:lnTo>
                  <a:lnTo>
                    <a:pt x="5042" y="94445"/>
                  </a:lnTo>
                  <a:lnTo>
                    <a:pt x="11300" y="99922"/>
                  </a:lnTo>
                  <a:lnTo>
                    <a:pt x="30732" y="106007"/>
                  </a:lnTo>
                  <a:lnTo>
                    <a:pt x="93747" y="111403"/>
                  </a:lnTo>
                  <a:lnTo>
                    <a:pt x="126814" y="120260"/>
                  </a:lnTo>
                  <a:lnTo>
                    <a:pt x="144072" y="131034"/>
                  </a:lnTo>
                  <a:lnTo>
                    <a:pt x="156422" y="146740"/>
                  </a:lnTo>
                  <a:lnTo>
                    <a:pt x="161353" y="155842"/>
                  </a:lnTo>
                  <a:lnTo>
                    <a:pt x="163712" y="175314"/>
                  </a:lnTo>
                  <a:lnTo>
                    <a:pt x="162704" y="185419"/>
                  </a:lnTo>
                  <a:lnTo>
                    <a:pt x="158522" y="193326"/>
                  </a:lnTo>
                  <a:lnTo>
                    <a:pt x="144516" y="205232"/>
                  </a:lnTo>
                  <a:lnTo>
                    <a:pt x="111312" y="218511"/>
                  </a:lnTo>
                  <a:lnTo>
                    <a:pt x="91559" y="219934"/>
                  </a:lnTo>
                  <a:lnTo>
                    <a:pt x="65930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58093" y="3242777"/>
              <a:ext cx="2284685" cy="84229"/>
            </a:xfrm>
            <a:custGeom>
              <a:avLst/>
              <a:gdLst/>
              <a:ahLst/>
              <a:cxnLst/>
              <a:rect l="0" t="0" r="0" b="0"/>
              <a:pathLst>
                <a:path w="2284685" h="84229">
                  <a:moveTo>
                    <a:pt x="2284684" y="0"/>
                  </a:moveTo>
                  <a:lnTo>
                    <a:pt x="2226067" y="0"/>
                  </a:lnTo>
                  <a:lnTo>
                    <a:pt x="2164657" y="0"/>
                  </a:lnTo>
                  <a:lnTo>
                    <a:pt x="2103134" y="0"/>
                  </a:lnTo>
                  <a:lnTo>
                    <a:pt x="2040592" y="0"/>
                  </a:lnTo>
                  <a:lnTo>
                    <a:pt x="1977369" y="8333"/>
                  </a:lnTo>
                  <a:lnTo>
                    <a:pt x="1914971" y="17475"/>
                  </a:lnTo>
                  <a:lnTo>
                    <a:pt x="1854508" y="20349"/>
                  </a:lnTo>
                  <a:lnTo>
                    <a:pt x="1802747" y="26506"/>
                  </a:lnTo>
                  <a:lnTo>
                    <a:pt x="1739710" y="34036"/>
                  </a:lnTo>
                  <a:lnTo>
                    <a:pt x="1684405" y="40518"/>
                  </a:lnTo>
                  <a:lnTo>
                    <a:pt x="1632796" y="49034"/>
                  </a:lnTo>
                  <a:lnTo>
                    <a:pt x="1570479" y="57756"/>
                  </a:lnTo>
                  <a:lnTo>
                    <a:pt x="1510163" y="62101"/>
                  </a:lnTo>
                  <a:lnTo>
                    <a:pt x="1460401" y="64023"/>
                  </a:lnTo>
                  <a:lnTo>
                    <a:pt x="1397953" y="71441"/>
                  </a:lnTo>
                  <a:lnTo>
                    <a:pt x="1346955" y="73030"/>
                  </a:lnTo>
                  <a:lnTo>
                    <a:pt x="1297919" y="73501"/>
                  </a:lnTo>
                  <a:lnTo>
                    <a:pt x="1239429" y="73660"/>
                  </a:lnTo>
                  <a:lnTo>
                    <a:pt x="1191320" y="73688"/>
                  </a:lnTo>
                  <a:lnTo>
                    <a:pt x="1131068" y="73697"/>
                  </a:lnTo>
                  <a:lnTo>
                    <a:pt x="1070987" y="73699"/>
                  </a:lnTo>
                  <a:lnTo>
                    <a:pt x="1008729" y="73699"/>
                  </a:lnTo>
                  <a:lnTo>
                    <a:pt x="950201" y="66464"/>
                  </a:lnTo>
                  <a:lnTo>
                    <a:pt x="900643" y="65316"/>
                  </a:lnTo>
                  <a:lnTo>
                    <a:pt x="837734" y="68577"/>
                  </a:lnTo>
                  <a:lnTo>
                    <a:pt x="785230" y="64238"/>
                  </a:lnTo>
                  <a:lnTo>
                    <a:pt x="729798" y="63382"/>
                  </a:lnTo>
                  <a:lnTo>
                    <a:pt x="670669" y="60093"/>
                  </a:lnTo>
                  <a:lnTo>
                    <a:pt x="608600" y="54114"/>
                  </a:lnTo>
                  <a:lnTo>
                    <a:pt x="559872" y="53079"/>
                  </a:lnTo>
                  <a:lnTo>
                    <a:pt x="499410" y="52729"/>
                  </a:lnTo>
                  <a:lnTo>
                    <a:pt x="442406" y="52659"/>
                  </a:lnTo>
                  <a:lnTo>
                    <a:pt x="386086" y="52646"/>
                  </a:lnTo>
                  <a:lnTo>
                    <a:pt x="328731" y="52643"/>
                  </a:lnTo>
                  <a:lnTo>
                    <a:pt x="265409" y="52642"/>
                  </a:lnTo>
                  <a:lnTo>
                    <a:pt x="213083" y="58231"/>
                  </a:lnTo>
                  <a:lnTo>
                    <a:pt x="153311" y="63365"/>
                  </a:lnTo>
                  <a:lnTo>
                    <a:pt x="95231" y="71311"/>
                  </a:lnTo>
                  <a:lnTo>
                    <a:pt x="38698" y="788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32290" y="3032207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31585"/>
                  </a:moveTo>
                  <a:lnTo>
                    <a:pt x="73314" y="16931"/>
                  </a:lnTo>
                  <a:lnTo>
                    <a:pt x="18912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38236" y="2675491"/>
            <a:ext cx="1347029" cy="584140"/>
            <a:chOff x="3738236" y="2675491"/>
            <a:chExt cx="1347029" cy="584140"/>
          </a:xfrm>
        </p:grpSpPr>
        <p:sp>
          <p:nvSpPr>
            <p:cNvPr id="76" name="Freeform 75"/>
            <p:cNvSpPr/>
            <p:nvPr/>
          </p:nvSpPr>
          <p:spPr>
            <a:xfrm>
              <a:off x="3738236" y="2675491"/>
              <a:ext cx="315236" cy="584140"/>
            </a:xfrm>
            <a:custGeom>
              <a:avLst/>
              <a:gdLst/>
              <a:ahLst/>
              <a:cxnLst/>
              <a:rect l="0" t="0" r="0" b="0"/>
              <a:pathLst>
                <a:path w="315236" h="584140">
                  <a:moveTo>
                    <a:pt x="294178" y="51389"/>
                  </a:moveTo>
                  <a:lnTo>
                    <a:pt x="264870" y="13016"/>
                  </a:lnTo>
                  <a:lnTo>
                    <a:pt x="245277" y="5089"/>
                  </a:lnTo>
                  <a:lnTo>
                    <a:pt x="194572" y="0"/>
                  </a:lnTo>
                  <a:lnTo>
                    <a:pt x="170360" y="5543"/>
                  </a:lnTo>
                  <a:lnTo>
                    <a:pt x="116696" y="34737"/>
                  </a:lnTo>
                  <a:lnTo>
                    <a:pt x="92112" y="57504"/>
                  </a:lnTo>
                  <a:lnTo>
                    <a:pt x="55728" y="119337"/>
                  </a:lnTo>
                  <a:lnTo>
                    <a:pt x="28944" y="166149"/>
                  </a:lnTo>
                  <a:lnTo>
                    <a:pt x="9960" y="217064"/>
                  </a:lnTo>
                  <a:lnTo>
                    <a:pt x="2515" y="269194"/>
                  </a:lnTo>
                  <a:lnTo>
                    <a:pt x="0" y="331975"/>
                  </a:lnTo>
                  <a:lnTo>
                    <a:pt x="734" y="383441"/>
                  </a:lnTo>
                  <a:lnTo>
                    <a:pt x="6670" y="440284"/>
                  </a:lnTo>
                  <a:lnTo>
                    <a:pt x="15508" y="502598"/>
                  </a:lnTo>
                  <a:lnTo>
                    <a:pt x="32625" y="539540"/>
                  </a:lnTo>
                  <a:lnTo>
                    <a:pt x="59369" y="572984"/>
                  </a:lnTo>
                  <a:lnTo>
                    <a:pt x="79464" y="581517"/>
                  </a:lnTo>
                  <a:lnTo>
                    <a:pt x="103993" y="584139"/>
                  </a:lnTo>
                  <a:lnTo>
                    <a:pt x="130493" y="581405"/>
                  </a:lnTo>
                  <a:lnTo>
                    <a:pt x="151629" y="573171"/>
                  </a:lnTo>
                  <a:lnTo>
                    <a:pt x="168822" y="560543"/>
                  </a:lnTo>
                  <a:lnTo>
                    <a:pt x="220331" y="501525"/>
                  </a:lnTo>
                  <a:lnTo>
                    <a:pt x="227399" y="491860"/>
                  </a:lnTo>
                  <a:lnTo>
                    <a:pt x="235253" y="465523"/>
                  </a:lnTo>
                  <a:lnTo>
                    <a:pt x="236404" y="437830"/>
                  </a:lnTo>
                  <a:lnTo>
                    <a:pt x="223898" y="407916"/>
                  </a:lnTo>
                  <a:lnTo>
                    <a:pt x="178154" y="347027"/>
                  </a:lnTo>
                  <a:lnTo>
                    <a:pt x="171205" y="339728"/>
                  </a:lnTo>
                  <a:lnTo>
                    <a:pt x="171252" y="334862"/>
                  </a:lnTo>
                  <a:lnTo>
                    <a:pt x="175963" y="331618"/>
                  </a:lnTo>
                  <a:lnTo>
                    <a:pt x="237190" y="318749"/>
                  </a:lnTo>
                  <a:lnTo>
                    <a:pt x="287774" y="315421"/>
                  </a:lnTo>
                  <a:lnTo>
                    <a:pt x="315235" y="314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13346" y="2926540"/>
              <a:ext cx="128259" cy="221481"/>
            </a:xfrm>
            <a:custGeom>
              <a:avLst/>
              <a:gdLst/>
              <a:ahLst/>
              <a:cxnLst/>
              <a:rect l="0" t="0" r="0" b="0"/>
              <a:pathLst>
                <a:path w="128259" h="221481">
                  <a:moveTo>
                    <a:pt x="3296" y="74081"/>
                  </a:moveTo>
                  <a:lnTo>
                    <a:pt x="40774" y="82415"/>
                  </a:lnTo>
                  <a:lnTo>
                    <a:pt x="64407" y="81295"/>
                  </a:lnTo>
                  <a:lnTo>
                    <a:pt x="108174" y="61511"/>
                  </a:lnTo>
                  <a:lnTo>
                    <a:pt x="118839" y="55173"/>
                  </a:lnTo>
                  <a:lnTo>
                    <a:pt x="124778" y="47438"/>
                  </a:lnTo>
                  <a:lnTo>
                    <a:pt x="127568" y="38771"/>
                  </a:lnTo>
                  <a:lnTo>
                    <a:pt x="128258" y="29484"/>
                  </a:lnTo>
                  <a:lnTo>
                    <a:pt x="122786" y="12927"/>
                  </a:lnTo>
                  <a:lnTo>
                    <a:pt x="118051" y="5236"/>
                  </a:lnTo>
                  <a:lnTo>
                    <a:pt x="111385" y="1278"/>
                  </a:lnTo>
                  <a:lnTo>
                    <a:pt x="94620" y="0"/>
                  </a:lnTo>
                  <a:lnTo>
                    <a:pt x="65450" y="5858"/>
                  </a:lnTo>
                  <a:lnTo>
                    <a:pt x="40170" y="20592"/>
                  </a:lnTo>
                  <a:lnTo>
                    <a:pt x="17861" y="39775"/>
                  </a:lnTo>
                  <a:lnTo>
                    <a:pt x="2022" y="65866"/>
                  </a:lnTo>
                  <a:lnTo>
                    <a:pt x="0" y="88758"/>
                  </a:lnTo>
                  <a:lnTo>
                    <a:pt x="8234" y="135992"/>
                  </a:lnTo>
                  <a:lnTo>
                    <a:pt x="29531" y="177948"/>
                  </a:lnTo>
                  <a:lnTo>
                    <a:pt x="42642" y="194724"/>
                  </a:lnTo>
                  <a:lnTo>
                    <a:pt x="68766" y="211733"/>
                  </a:lnTo>
                  <a:lnTo>
                    <a:pt x="98053" y="221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85098" y="3026830"/>
              <a:ext cx="157929" cy="173834"/>
            </a:xfrm>
            <a:custGeom>
              <a:avLst/>
              <a:gdLst/>
              <a:ahLst/>
              <a:cxnLst/>
              <a:rect l="0" t="0" r="0" b="0"/>
              <a:pathLst>
                <a:path w="157929" h="173834">
                  <a:moveTo>
                    <a:pt x="0" y="47491"/>
                  </a:moveTo>
                  <a:lnTo>
                    <a:pt x="5589" y="109583"/>
                  </a:lnTo>
                  <a:lnTo>
                    <a:pt x="9553" y="151610"/>
                  </a:lnTo>
                  <a:lnTo>
                    <a:pt x="11612" y="94394"/>
                  </a:lnTo>
                  <a:lnTo>
                    <a:pt x="25172" y="37593"/>
                  </a:lnTo>
                  <a:lnTo>
                    <a:pt x="40863" y="5563"/>
                  </a:lnTo>
                  <a:lnTo>
                    <a:pt x="48299" y="822"/>
                  </a:lnTo>
                  <a:lnTo>
                    <a:pt x="56766" y="0"/>
                  </a:lnTo>
                  <a:lnTo>
                    <a:pt x="75532" y="5327"/>
                  </a:lnTo>
                  <a:lnTo>
                    <a:pt x="113056" y="27811"/>
                  </a:lnTo>
                  <a:lnTo>
                    <a:pt x="127456" y="42254"/>
                  </a:lnTo>
                  <a:lnTo>
                    <a:pt x="150131" y="90302"/>
                  </a:lnTo>
                  <a:lnTo>
                    <a:pt x="156901" y="147553"/>
                  </a:lnTo>
                  <a:lnTo>
                    <a:pt x="157928" y="173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79310" y="2984257"/>
              <a:ext cx="134493" cy="180727"/>
            </a:xfrm>
            <a:custGeom>
              <a:avLst/>
              <a:gdLst/>
              <a:ahLst/>
              <a:cxnLst/>
              <a:rect l="0" t="0" r="0" b="0"/>
              <a:pathLst>
                <a:path w="134493" h="180727">
                  <a:moveTo>
                    <a:pt x="26887" y="111121"/>
                  </a:moveTo>
                  <a:lnTo>
                    <a:pt x="64364" y="102787"/>
                  </a:lnTo>
                  <a:lnTo>
                    <a:pt x="87997" y="99228"/>
                  </a:lnTo>
                  <a:lnTo>
                    <a:pt x="110199" y="89848"/>
                  </a:lnTo>
                  <a:lnTo>
                    <a:pt x="125525" y="74760"/>
                  </a:lnTo>
                  <a:lnTo>
                    <a:pt x="131250" y="65823"/>
                  </a:lnTo>
                  <a:lnTo>
                    <a:pt x="134492" y="46535"/>
                  </a:lnTo>
                  <a:lnTo>
                    <a:pt x="133718" y="36478"/>
                  </a:lnTo>
                  <a:lnTo>
                    <a:pt x="123500" y="19065"/>
                  </a:lnTo>
                  <a:lnTo>
                    <a:pt x="115862" y="11146"/>
                  </a:lnTo>
                  <a:lnTo>
                    <a:pt x="94897" y="2347"/>
                  </a:lnTo>
                  <a:lnTo>
                    <a:pt x="82756" y="0"/>
                  </a:lnTo>
                  <a:lnTo>
                    <a:pt x="56786" y="6752"/>
                  </a:lnTo>
                  <a:lnTo>
                    <a:pt x="31987" y="22621"/>
                  </a:lnTo>
                  <a:lnTo>
                    <a:pt x="13166" y="45271"/>
                  </a:lnTo>
                  <a:lnTo>
                    <a:pt x="3241" y="70936"/>
                  </a:lnTo>
                  <a:lnTo>
                    <a:pt x="0" y="96770"/>
                  </a:lnTo>
                  <a:lnTo>
                    <a:pt x="2459" y="119951"/>
                  </a:lnTo>
                  <a:lnTo>
                    <a:pt x="10570" y="138832"/>
                  </a:lnTo>
                  <a:lnTo>
                    <a:pt x="23145" y="155022"/>
                  </a:lnTo>
                  <a:lnTo>
                    <a:pt x="40431" y="170017"/>
                  </a:lnTo>
                  <a:lnTo>
                    <a:pt x="62932" y="178241"/>
                  </a:lnTo>
                  <a:lnTo>
                    <a:pt x="87360" y="180726"/>
                  </a:lnTo>
                  <a:lnTo>
                    <a:pt x="109916" y="177932"/>
                  </a:lnTo>
                  <a:lnTo>
                    <a:pt x="122280" y="172790"/>
                  </a:lnTo>
                  <a:lnTo>
                    <a:pt x="132172" y="1637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95709" y="2979564"/>
              <a:ext cx="126344" cy="170584"/>
            </a:xfrm>
            <a:custGeom>
              <a:avLst/>
              <a:gdLst/>
              <a:ahLst/>
              <a:cxnLst/>
              <a:rect l="0" t="0" r="0" b="0"/>
              <a:pathLst>
                <a:path w="126344" h="170584">
                  <a:moveTo>
                    <a:pt x="0" y="73700"/>
                  </a:moveTo>
                  <a:lnTo>
                    <a:pt x="5590" y="135793"/>
                  </a:lnTo>
                  <a:lnTo>
                    <a:pt x="14655" y="168137"/>
                  </a:lnTo>
                  <a:lnTo>
                    <a:pt x="16789" y="170583"/>
                  </a:lnTo>
                  <a:lnTo>
                    <a:pt x="18212" y="167534"/>
                  </a:lnTo>
                  <a:lnTo>
                    <a:pt x="18623" y="151669"/>
                  </a:lnTo>
                  <a:lnTo>
                    <a:pt x="11826" y="89961"/>
                  </a:lnTo>
                  <a:lnTo>
                    <a:pt x="16502" y="48752"/>
                  </a:lnTo>
                  <a:lnTo>
                    <a:pt x="28392" y="27127"/>
                  </a:lnTo>
                  <a:lnTo>
                    <a:pt x="36476" y="18085"/>
                  </a:lnTo>
                  <a:lnTo>
                    <a:pt x="61055" y="8038"/>
                  </a:lnTo>
                  <a:lnTo>
                    <a:pt x="98419" y="2382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29643" y="3017765"/>
              <a:ext cx="181923" cy="161842"/>
            </a:xfrm>
            <a:custGeom>
              <a:avLst/>
              <a:gdLst/>
              <a:ahLst/>
              <a:cxnLst/>
              <a:rect l="0" t="0" r="0" b="0"/>
              <a:pathLst>
                <a:path w="181923" h="161842">
                  <a:moveTo>
                    <a:pt x="118751" y="24970"/>
                  </a:moveTo>
                  <a:lnTo>
                    <a:pt x="100770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4"/>
                  </a:lnTo>
                  <a:lnTo>
                    <a:pt x="20228" y="14319"/>
                  </a:lnTo>
                  <a:lnTo>
                    <a:pt x="7502" y="29595"/>
                  </a:lnTo>
                  <a:lnTo>
                    <a:pt x="2471" y="38582"/>
                  </a:lnTo>
                  <a:lnTo>
                    <a:pt x="0" y="61046"/>
                  </a:lnTo>
                  <a:lnTo>
                    <a:pt x="7946" y="108006"/>
                  </a:lnTo>
                  <a:lnTo>
                    <a:pt x="23008" y="134841"/>
                  </a:lnTo>
                  <a:lnTo>
                    <a:pt x="30356" y="139162"/>
                  </a:lnTo>
                  <a:lnTo>
                    <a:pt x="47879" y="140843"/>
                  </a:lnTo>
                  <a:lnTo>
                    <a:pt x="64245" y="134571"/>
                  </a:lnTo>
                  <a:lnTo>
                    <a:pt x="79318" y="122815"/>
                  </a:lnTo>
                  <a:lnTo>
                    <a:pt x="99788" y="95295"/>
                  </a:lnTo>
                  <a:lnTo>
                    <a:pt x="109543" y="71044"/>
                  </a:lnTo>
                  <a:lnTo>
                    <a:pt x="112612" y="67384"/>
                  </a:lnTo>
                  <a:lnTo>
                    <a:pt x="114658" y="69624"/>
                  </a:lnTo>
                  <a:lnTo>
                    <a:pt x="127787" y="110919"/>
                  </a:lnTo>
                  <a:lnTo>
                    <a:pt x="138754" y="131020"/>
                  </a:lnTo>
                  <a:lnTo>
                    <a:pt x="154547" y="145413"/>
                  </a:lnTo>
                  <a:lnTo>
                    <a:pt x="181922" y="16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64207" y="2768994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3120" y="57265"/>
                  </a:lnTo>
                  <a:lnTo>
                    <a:pt x="8333" y="109775"/>
                  </a:lnTo>
                  <a:lnTo>
                    <a:pt x="9878" y="169787"/>
                  </a:lnTo>
                  <a:lnTo>
                    <a:pt x="13455" y="228902"/>
                  </a:lnTo>
                  <a:lnTo>
                    <a:pt x="18805" y="280343"/>
                  </a:lnTo>
                  <a:lnTo>
                    <a:pt x="20612" y="339646"/>
                  </a:lnTo>
                  <a:lnTo>
                    <a:pt x="20998" y="398032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316891" y="2736409"/>
            <a:ext cx="1158136" cy="611654"/>
            <a:chOff x="5316891" y="2736409"/>
            <a:chExt cx="1158136" cy="611654"/>
          </a:xfrm>
        </p:grpSpPr>
        <p:sp>
          <p:nvSpPr>
            <p:cNvPr id="84" name="Freeform 83"/>
            <p:cNvSpPr/>
            <p:nvPr/>
          </p:nvSpPr>
          <p:spPr>
            <a:xfrm>
              <a:off x="5316891" y="3158549"/>
              <a:ext cx="45643" cy="189514"/>
            </a:xfrm>
            <a:custGeom>
              <a:avLst/>
              <a:gdLst/>
              <a:ahLst/>
              <a:cxnLst/>
              <a:rect l="0" t="0" r="0" b="0"/>
              <a:pathLst>
                <a:path w="45643" h="189514">
                  <a:moveTo>
                    <a:pt x="0" y="0"/>
                  </a:moveTo>
                  <a:lnTo>
                    <a:pt x="39542" y="55659"/>
                  </a:lnTo>
                  <a:lnTo>
                    <a:pt x="43909" y="65182"/>
                  </a:lnTo>
                  <a:lnTo>
                    <a:pt x="45642" y="85122"/>
                  </a:lnTo>
                  <a:lnTo>
                    <a:pt x="37222" y="132107"/>
                  </a:lnTo>
                  <a:lnTo>
                    <a:pt x="22077" y="1614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48518" y="2779523"/>
              <a:ext cx="196847" cy="332032"/>
            </a:xfrm>
            <a:custGeom>
              <a:avLst/>
              <a:gdLst/>
              <a:ahLst/>
              <a:cxnLst/>
              <a:rect l="0" t="0" r="0" b="0"/>
              <a:pathLst>
                <a:path w="196847" h="332032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0214" y="176886"/>
                  </a:lnTo>
                  <a:lnTo>
                    <a:pt x="26480" y="234722"/>
                  </a:lnTo>
                  <a:lnTo>
                    <a:pt x="22580" y="296939"/>
                  </a:lnTo>
                  <a:lnTo>
                    <a:pt x="22072" y="310263"/>
                  </a:lnTo>
                  <a:lnTo>
                    <a:pt x="20564" y="315636"/>
                  </a:lnTo>
                  <a:lnTo>
                    <a:pt x="18389" y="315709"/>
                  </a:lnTo>
                  <a:lnTo>
                    <a:pt x="15769" y="312248"/>
                  </a:lnTo>
                  <a:lnTo>
                    <a:pt x="15977" y="295925"/>
                  </a:lnTo>
                  <a:lnTo>
                    <a:pt x="25643" y="252906"/>
                  </a:lnTo>
                  <a:lnTo>
                    <a:pt x="41003" y="221164"/>
                  </a:lnTo>
                  <a:lnTo>
                    <a:pt x="65962" y="195122"/>
                  </a:lnTo>
                  <a:lnTo>
                    <a:pt x="88588" y="186157"/>
                  </a:lnTo>
                  <a:lnTo>
                    <a:pt x="114242" y="183342"/>
                  </a:lnTo>
                  <a:lnTo>
                    <a:pt x="141241" y="185990"/>
                  </a:lnTo>
                  <a:lnTo>
                    <a:pt x="162600" y="194186"/>
                  </a:lnTo>
                  <a:lnTo>
                    <a:pt x="171571" y="199648"/>
                  </a:lnTo>
                  <a:lnTo>
                    <a:pt x="184658" y="215074"/>
                  </a:lnTo>
                  <a:lnTo>
                    <a:pt x="193205" y="234799"/>
                  </a:lnTo>
                  <a:lnTo>
                    <a:pt x="196846" y="271041"/>
                  </a:lnTo>
                  <a:lnTo>
                    <a:pt x="193552" y="293598"/>
                  </a:lnTo>
                  <a:lnTo>
                    <a:pt x="185069" y="312202"/>
                  </a:lnTo>
                  <a:lnTo>
                    <a:pt x="179531" y="320439"/>
                  </a:lnTo>
                  <a:lnTo>
                    <a:pt x="169990" y="325930"/>
                  </a:lnTo>
                  <a:lnTo>
                    <a:pt x="143791" y="332031"/>
                  </a:lnTo>
                  <a:lnTo>
                    <a:pt x="81652" y="32754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86416" y="2926922"/>
              <a:ext cx="120072" cy="172332"/>
            </a:xfrm>
            <a:custGeom>
              <a:avLst/>
              <a:gdLst/>
              <a:ahLst/>
              <a:cxnLst/>
              <a:rect l="0" t="0" r="0" b="0"/>
              <a:pathLst>
                <a:path w="120072" h="172332">
                  <a:moveTo>
                    <a:pt x="4257" y="94756"/>
                  </a:moveTo>
                  <a:lnTo>
                    <a:pt x="22215" y="148631"/>
                  </a:lnTo>
                  <a:lnTo>
                    <a:pt x="29007" y="169004"/>
                  </a:lnTo>
                  <a:lnTo>
                    <a:pt x="28946" y="172331"/>
                  </a:lnTo>
                  <a:lnTo>
                    <a:pt x="26566" y="171039"/>
                  </a:lnTo>
                  <a:lnTo>
                    <a:pt x="18851" y="160245"/>
                  </a:lnTo>
                  <a:lnTo>
                    <a:pt x="821" y="114732"/>
                  </a:lnTo>
                  <a:lnTo>
                    <a:pt x="0" y="94276"/>
                  </a:lnTo>
                  <a:lnTo>
                    <a:pt x="4705" y="73486"/>
                  </a:lnTo>
                  <a:lnTo>
                    <a:pt x="14595" y="52548"/>
                  </a:lnTo>
                  <a:lnTo>
                    <a:pt x="38905" y="26618"/>
                  </a:lnTo>
                  <a:lnTo>
                    <a:pt x="61380" y="17680"/>
                  </a:lnTo>
                  <a:lnTo>
                    <a:pt x="1200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40925" y="2969036"/>
              <a:ext cx="141767" cy="144413"/>
            </a:xfrm>
            <a:custGeom>
              <a:avLst/>
              <a:gdLst/>
              <a:ahLst/>
              <a:cxnLst/>
              <a:rect l="0" t="0" r="0" b="0"/>
              <a:pathLst>
                <a:path w="141767" h="144413">
                  <a:moveTo>
                    <a:pt x="112961" y="31585"/>
                  </a:moveTo>
                  <a:lnTo>
                    <a:pt x="94980" y="15944"/>
                  </a:lnTo>
                  <a:lnTo>
                    <a:pt x="78064" y="7866"/>
                  </a:lnTo>
                  <a:lnTo>
                    <a:pt x="68639" y="7584"/>
                  </a:lnTo>
                  <a:lnTo>
                    <a:pt x="48808" y="13509"/>
                  </a:lnTo>
                  <a:lnTo>
                    <a:pt x="23503" y="29999"/>
                  </a:lnTo>
                  <a:lnTo>
                    <a:pt x="11590" y="46088"/>
                  </a:lnTo>
                  <a:lnTo>
                    <a:pt x="3566" y="66107"/>
                  </a:lnTo>
                  <a:lnTo>
                    <a:pt x="0" y="90602"/>
                  </a:lnTo>
                  <a:lnTo>
                    <a:pt x="4654" y="110848"/>
                  </a:lnTo>
                  <a:lnTo>
                    <a:pt x="9171" y="119522"/>
                  </a:lnTo>
                  <a:lnTo>
                    <a:pt x="23548" y="132279"/>
                  </a:lnTo>
                  <a:lnTo>
                    <a:pt x="42806" y="140679"/>
                  </a:lnTo>
                  <a:lnTo>
                    <a:pt x="66963" y="144412"/>
                  </a:lnTo>
                  <a:lnTo>
                    <a:pt x="87058" y="139832"/>
                  </a:lnTo>
                  <a:lnTo>
                    <a:pt x="119022" y="117828"/>
                  </a:lnTo>
                  <a:lnTo>
                    <a:pt x="130473" y="98382"/>
                  </a:lnTo>
                  <a:lnTo>
                    <a:pt x="140376" y="61125"/>
                  </a:lnTo>
                  <a:lnTo>
                    <a:pt x="141766" y="47769"/>
                  </a:lnTo>
                  <a:lnTo>
                    <a:pt x="139184" y="37695"/>
                  </a:lnTo>
                  <a:lnTo>
                    <a:pt x="133952" y="29810"/>
                  </a:lnTo>
                  <a:lnTo>
                    <a:pt x="1024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24461" y="2990329"/>
              <a:ext cx="182110" cy="157851"/>
            </a:xfrm>
            <a:custGeom>
              <a:avLst/>
              <a:gdLst/>
              <a:ahLst/>
              <a:cxnLst/>
              <a:rect l="0" t="0" r="0" b="0"/>
              <a:pathLst>
                <a:path w="182110" h="157851">
                  <a:moveTo>
                    <a:pt x="118938" y="94520"/>
                  </a:moveTo>
                  <a:lnTo>
                    <a:pt x="113349" y="35904"/>
                  </a:lnTo>
                  <a:lnTo>
                    <a:pt x="104366" y="15436"/>
                  </a:lnTo>
                  <a:lnTo>
                    <a:pt x="98694" y="6702"/>
                  </a:lnTo>
                  <a:lnTo>
                    <a:pt x="91404" y="2050"/>
                  </a:lnTo>
                  <a:lnTo>
                    <a:pt x="73945" y="0"/>
                  </a:lnTo>
                  <a:lnTo>
                    <a:pt x="44386" y="11012"/>
                  </a:lnTo>
                  <a:lnTo>
                    <a:pt x="18989" y="34682"/>
                  </a:lnTo>
                  <a:lnTo>
                    <a:pt x="2236" y="69512"/>
                  </a:lnTo>
                  <a:lnTo>
                    <a:pt x="0" y="92764"/>
                  </a:lnTo>
                  <a:lnTo>
                    <a:pt x="4075" y="113627"/>
                  </a:lnTo>
                  <a:lnTo>
                    <a:pt x="13686" y="130698"/>
                  </a:lnTo>
                  <a:lnTo>
                    <a:pt x="20694" y="135017"/>
                  </a:lnTo>
                  <a:lnTo>
                    <a:pt x="37839" y="136695"/>
                  </a:lnTo>
                  <a:lnTo>
                    <a:pt x="54038" y="130422"/>
                  </a:lnTo>
                  <a:lnTo>
                    <a:pt x="61633" y="125474"/>
                  </a:lnTo>
                  <a:lnTo>
                    <a:pt x="83501" y="96153"/>
                  </a:lnTo>
                  <a:lnTo>
                    <a:pt x="95040" y="53682"/>
                  </a:lnTo>
                  <a:lnTo>
                    <a:pt x="95987" y="55597"/>
                  </a:lnTo>
                  <a:lnTo>
                    <a:pt x="103096" y="92291"/>
                  </a:lnTo>
                  <a:lnTo>
                    <a:pt x="123602" y="125445"/>
                  </a:lnTo>
                  <a:lnTo>
                    <a:pt x="146316" y="151906"/>
                  </a:lnTo>
                  <a:lnTo>
                    <a:pt x="153568" y="156174"/>
                  </a:lnTo>
                  <a:lnTo>
                    <a:pt x="160742" y="157850"/>
                  </a:lnTo>
                  <a:lnTo>
                    <a:pt x="182109" y="157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28932" y="2736409"/>
              <a:ext cx="146095" cy="432675"/>
            </a:xfrm>
            <a:custGeom>
              <a:avLst/>
              <a:gdLst/>
              <a:ahLst/>
              <a:cxnLst/>
              <a:rect l="0" t="0" r="0" b="0"/>
              <a:pathLst>
                <a:path w="146095" h="432675">
                  <a:moveTo>
                    <a:pt x="114508" y="348440"/>
                  </a:moveTo>
                  <a:lnTo>
                    <a:pt x="95380" y="286182"/>
                  </a:lnTo>
                  <a:lnTo>
                    <a:pt x="84170" y="269688"/>
                  </a:lnTo>
                  <a:lnTo>
                    <a:pt x="75565" y="264353"/>
                  </a:lnTo>
                  <a:lnTo>
                    <a:pt x="53526" y="258426"/>
                  </a:lnTo>
                  <a:lnTo>
                    <a:pt x="43438" y="259185"/>
                  </a:lnTo>
                  <a:lnTo>
                    <a:pt x="25990" y="266267"/>
                  </a:lnTo>
                  <a:lnTo>
                    <a:pt x="13556" y="280333"/>
                  </a:lnTo>
                  <a:lnTo>
                    <a:pt x="5300" y="299453"/>
                  </a:lnTo>
                  <a:lnTo>
                    <a:pt x="0" y="349856"/>
                  </a:lnTo>
                  <a:lnTo>
                    <a:pt x="2202" y="387854"/>
                  </a:lnTo>
                  <a:lnTo>
                    <a:pt x="8442" y="409241"/>
                  </a:lnTo>
                  <a:lnTo>
                    <a:pt x="19015" y="426546"/>
                  </a:lnTo>
                  <a:lnTo>
                    <a:pt x="26280" y="430926"/>
                  </a:lnTo>
                  <a:lnTo>
                    <a:pt x="43710" y="432674"/>
                  </a:lnTo>
                  <a:lnTo>
                    <a:pt x="52102" y="429163"/>
                  </a:lnTo>
                  <a:lnTo>
                    <a:pt x="67665" y="415903"/>
                  </a:lnTo>
                  <a:lnTo>
                    <a:pt x="83991" y="388706"/>
                  </a:lnTo>
                  <a:lnTo>
                    <a:pt x="99987" y="338500"/>
                  </a:lnTo>
                  <a:lnTo>
                    <a:pt x="114413" y="279710"/>
                  </a:lnTo>
                  <a:lnTo>
                    <a:pt x="121889" y="235269"/>
                  </a:lnTo>
                  <a:lnTo>
                    <a:pt x="124104" y="180767"/>
                  </a:lnTo>
                  <a:lnTo>
                    <a:pt x="122283" y="147577"/>
                  </a:lnTo>
                  <a:lnTo>
                    <a:pt x="105169" y="94554"/>
                  </a:lnTo>
                  <a:lnTo>
                    <a:pt x="95766" y="39367"/>
                  </a:lnTo>
                  <a:lnTo>
                    <a:pt x="88548" y="3009"/>
                  </a:lnTo>
                  <a:lnTo>
                    <a:pt x="84333" y="0"/>
                  </a:lnTo>
                  <a:lnTo>
                    <a:pt x="79183" y="2673"/>
                  </a:lnTo>
                  <a:lnTo>
                    <a:pt x="68393" y="16951"/>
                  </a:lnTo>
                  <a:lnTo>
                    <a:pt x="59698" y="34996"/>
                  </a:lnTo>
                  <a:lnTo>
                    <a:pt x="53815" y="70474"/>
                  </a:lnTo>
                  <a:lnTo>
                    <a:pt x="59997" y="133025"/>
                  </a:lnTo>
                  <a:lnTo>
                    <a:pt x="67086" y="193065"/>
                  </a:lnTo>
                  <a:lnTo>
                    <a:pt x="83148" y="255753"/>
                  </a:lnTo>
                  <a:lnTo>
                    <a:pt x="100499" y="315741"/>
                  </a:lnTo>
                  <a:lnTo>
                    <a:pt x="123611" y="369351"/>
                  </a:lnTo>
                  <a:lnTo>
                    <a:pt x="133371" y="381130"/>
                  </a:lnTo>
                  <a:lnTo>
                    <a:pt x="146094" y="390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720609" y="3716559"/>
            <a:ext cx="492547" cy="408344"/>
            <a:chOff x="1720609" y="3716559"/>
            <a:chExt cx="492547" cy="408344"/>
          </a:xfrm>
        </p:grpSpPr>
        <p:sp>
          <p:nvSpPr>
            <p:cNvPr id="91" name="Freeform 90"/>
            <p:cNvSpPr/>
            <p:nvPr/>
          </p:nvSpPr>
          <p:spPr>
            <a:xfrm>
              <a:off x="1720609" y="3790259"/>
              <a:ext cx="174521" cy="334644"/>
            </a:xfrm>
            <a:custGeom>
              <a:avLst/>
              <a:gdLst/>
              <a:ahLst/>
              <a:cxnLst/>
              <a:rect l="0" t="0" r="0" b="0"/>
              <a:pathLst>
                <a:path w="174521" h="334644">
                  <a:moveTo>
                    <a:pt x="16593" y="0"/>
                  </a:moveTo>
                  <a:lnTo>
                    <a:pt x="8259" y="54144"/>
                  </a:lnTo>
                  <a:lnTo>
                    <a:pt x="6498" y="109091"/>
                  </a:lnTo>
                  <a:lnTo>
                    <a:pt x="6150" y="166175"/>
                  </a:lnTo>
                  <a:lnTo>
                    <a:pt x="6090" y="215483"/>
                  </a:lnTo>
                  <a:lnTo>
                    <a:pt x="2950" y="278308"/>
                  </a:lnTo>
                  <a:lnTo>
                    <a:pt x="0" y="302677"/>
                  </a:lnTo>
                  <a:lnTo>
                    <a:pt x="2589" y="325206"/>
                  </a:lnTo>
                  <a:lnTo>
                    <a:pt x="7257" y="331447"/>
                  </a:lnTo>
                  <a:lnTo>
                    <a:pt x="13878" y="334439"/>
                  </a:lnTo>
                  <a:lnTo>
                    <a:pt x="31764" y="334643"/>
                  </a:lnTo>
                  <a:lnTo>
                    <a:pt x="94875" y="327702"/>
                  </a:lnTo>
                  <a:lnTo>
                    <a:pt x="154774" y="326557"/>
                  </a:lnTo>
                  <a:lnTo>
                    <a:pt x="17452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58259" y="391660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58259" y="371655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94178" y="3120"/>
                  </a:lnTo>
                  <a:lnTo>
                    <a:pt x="62999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16186" y="3906072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83680" y="60873"/>
                  </a:lnTo>
                  <a:lnTo>
                    <a:pt x="71117" y="77358"/>
                  </a:lnTo>
                  <a:lnTo>
                    <a:pt x="30921" y="13928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37243" y="3927129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89927" y="3885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00455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534946" y="3590217"/>
            <a:ext cx="2516403" cy="515898"/>
            <a:chOff x="2534946" y="3590217"/>
            <a:chExt cx="2516403" cy="515898"/>
          </a:xfrm>
        </p:grpSpPr>
        <p:sp>
          <p:nvSpPr>
            <p:cNvPr id="99" name="Freeform 98"/>
            <p:cNvSpPr/>
            <p:nvPr/>
          </p:nvSpPr>
          <p:spPr>
            <a:xfrm>
              <a:off x="2534946" y="3793186"/>
              <a:ext cx="205424" cy="299975"/>
            </a:xfrm>
            <a:custGeom>
              <a:avLst/>
              <a:gdLst/>
              <a:ahLst/>
              <a:cxnLst/>
              <a:rect l="0" t="0" r="0" b="0"/>
              <a:pathLst>
                <a:path w="205424" h="299975">
                  <a:moveTo>
                    <a:pt x="128763" y="18130"/>
                  </a:moveTo>
                  <a:lnTo>
                    <a:pt x="117585" y="6951"/>
                  </a:lnTo>
                  <a:lnTo>
                    <a:pt x="99619" y="1463"/>
                  </a:lnTo>
                  <a:lnTo>
                    <a:pt x="88277" y="0"/>
                  </a:lnTo>
                  <a:lnTo>
                    <a:pt x="66316" y="4613"/>
                  </a:lnTo>
                  <a:lnTo>
                    <a:pt x="23621" y="26638"/>
                  </a:lnTo>
                  <a:lnTo>
                    <a:pt x="8724" y="42968"/>
                  </a:lnTo>
                  <a:lnTo>
                    <a:pt x="3114" y="52236"/>
                  </a:lnTo>
                  <a:lnTo>
                    <a:pt x="0" y="71893"/>
                  </a:lnTo>
                  <a:lnTo>
                    <a:pt x="7532" y="113108"/>
                  </a:lnTo>
                  <a:lnTo>
                    <a:pt x="14017" y="120053"/>
                  </a:lnTo>
                  <a:lnTo>
                    <a:pt x="33702" y="127770"/>
                  </a:lnTo>
                  <a:lnTo>
                    <a:pt x="85636" y="125488"/>
                  </a:lnTo>
                  <a:lnTo>
                    <a:pt x="144768" y="126944"/>
                  </a:lnTo>
                  <a:lnTo>
                    <a:pt x="156980" y="129277"/>
                  </a:lnTo>
                  <a:lnTo>
                    <a:pt x="176789" y="141228"/>
                  </a:lnTo>
                  <a:lnTo>
                    <a:pt x="192222" y="158238"/>
                  </a:lnTo>
                  <a:lnTo>
                    <a:pt x="202981" y="177496"/>
                  </a:lnTo>
                  <a:lnTo>
                    <a:pt x="205423" y="200873"/>
                  </a:lnTo>
                  <a:lnTo>
                    <a:pt x="197458" y="248420"/>
                  </a:lnTo>
                  <a:lnTo>
                    <a:pt x="182393" y="280946"/>
                  </a:lnTo>
                  <a:lnTo>
                    <a:pt x="173875" y="288097"/>
                  </a:lnTo>
                  <a:lnTo>
                    <a:pt x="151933" y="296043"/>
                  </a:lnTo>
                  <a:lnTo>
                    <a:pt x="100888" y="299974"/>
                  </a:lnTo>
                  <a:lnTo>
                    <a:pt x="69032" y="293622"/>
                  </a:lnTo>
                  <a:lnTo>
                    <a:pt x="44535" y="281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90051" y="366391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9065" y="152804"/>
                  </a:lnTo>
                  <a:lnTo>
                    <a:pt x="17475" y="210987"/>
                  </a:lnTo>
                  <a:lnTo>
                    <a:pt x="19996" y="264116"/>
                  </a:lnTo>
                  <a:lnTo>
                    <a:pt x="20848" y="325175"/>
                  </a:lnTo>
                  <a:lnTo>
                    <a:pt x="28265" y="38449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23100" y="3811316"/>
              <a:ext cx="124880" cy="242156"/>
            </a:xfrm>
            <a:custGeom>
              <a:avLst/>
              <a:gdLst/>
              <a:ahLst/>
              <a:cxnLst/>
              <a:rect l="0" t="0" r="0" b="0"/>
              <a:pathLst>
                <a:path w="124880" h="242156">
                  <a:moveTo>
                    <a:pt x="114350" y="0"/>
                  </a:moveTo>
                  <a:lnTo>
                    <a:pt x="58691" y="42661"/>
                  </a:lnTo>
                  <a:lnTo>
                    <a:pt x="17074" y="78451"/>
                  </a:lnTo>
                  <a:lnTo>
                    <a:pt x="2486" y="96868"/>
                  </a:lnTo>
                  <a:lnTo>
                    <a:pt x="0" y="106693"/>
                  </a:lnTo>
                  <a:lnTo>
                    <a:pt x="3476" y="126968"/>
                  </a:lnTo>
                  <a:lnTo>
                    <a:pt x="44655" y="189355"/>
                  </a:lnTo>
                  <a:lnTo>
                    <a:pt x="66534" y="211823"/>
                  </a:lnTo>
                  <a:lnTo>
                    <a:pt x="12487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91407" y="3856708"/>
              <a:ext cx="188200" cy="166729"/>
            </a:xfrm>
            <a:custGeom>
              <a:avLst/>
              <a:gdLst/>
              <a:ahLst/>
              <a:cxnLst/>
              <a:rect l="0" t="0" r="0" b="0"/>
              <a:pathLst>
                <a:path w="188200" h="166729">
                  <a:moveTo>
                    <a:pt x="125028" y="80950"/>
                  </a:moveTo>
                  <a:lnTo>
                    <a:pt x="121908" y="38258"/>
                  </a:lnTo>
                  <a:lnTo>
                    <a:pt x="119439" y="27922"/>
                  </a:lnTo>
                  <a:lnTo>
                    <a:pt x="114283" y="19861"/>
                  </a:lnTo>
                  <a:lnTo>
                    <a:pt x="99195" y="7786"/>
                  </a:lnTo>
                  <a:lnTo>
                    <a:pt x="65381" y="0"/>
                  </a:lnTo>
                  <a:lnTo>
                    <a:pt x="45486" y="4418"/>
                  </a:lnTo>
                  <a:lnTo>
                    <a:pt x="28844" y="15350"/>
                  </a:lnTo>
                  <a:lnTo>
                    <a:pt x="13650" y="31907"/>
                  </a:lnTo>
                  <a:lnTo>
                    <a:pt x="5336" y="54084"/>
                  </a:lnTo>
                  <a:lnTo>
                    <a:pt x="0" y="106448"/>
                  </a:lnTo>
                  <a:lnTo>
                    <a:pt x="4664" y="142317"/>
                  </a:lnTo>
                  <a:lnTo>
                    <a:pt x="9691" y="151107"/>
                  </a:lnTo>
                  <a:lnTo>
                    <a:pt x="24634" y="163993"/>
                  </a:lnTo>
                  <a:lnTo>
                    <a:pt x="33532" y="166728"/>
                  </a:lnTo>
                  <a:lnTo>
                    <a:pt x="52778" y="166647"/>
                  </a:lnTo>
                  <a:lnTo>
                    <a:pt x="69910" y="159591"/>
                  </a:lnTo>
                  <a:lnTo>
                    <a:pt x="77754" y="154434"/>
                  </a:lnTo>
                  <a:lnTo>
                    <a:pt x="89589" y="136226"/>
                  </a:lnTo>
                  <a:lnTo>
                    <a:pt x="109313" y="80127"/>
                  </a:lnTo>
                  <a:lnTo>
                    <a:pt x="112963" y="51590"/>
                  </a:lnTo>
                  <a:lnTo>
                    <a:pt x="116384" y="73160"/>
                  </a:lnTo>
                  <a:lnTo>
                    <a:pt x="131175" y="101648"/>
                  </a:lnTo>
                  <a:lnTo>
                    <a:pt x="143748" y="117835"/>
                  </a:lnTo>
                  <a:lnTo>
                    <a:pt x="160254" y="126589"/>
                  </a:lnTo>
                  <a:lnTo>
                    <a:pt x="188199" y="133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21720" y="3600746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6432"/>
                  </a:lnTo>
                  <a:lnTo>
                    <a:pt x="12998" y="224511"/>
                  </a:lnTo>
                  <a:lnTo>
                    <a:pt x="21788" y="274752"/>
                  </a:lnTo>
                  <a:lnTo>
                    <a:pt x="28682" y="323564"/>
                  </a:lnTo>
                  <a:lnTo>
                    <a:pt x="30725" y="364542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37492" y="375867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73091" y="8333"/>
                  </a:lnTo>
                  <a:lnTo>
                    <a:pt x="114084" y="17475"/>
                  </a:lnTo>
                  <a:lnTo>
                    <a:pt x="57154" y="234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44793" y="3787303"/>
              <a:ext cx="140318" cy="196723"/>
            </a:xfrm>
            <a:custGeom>
              <a:avLst/>
              <a:gdLst/>
              <a:ahLst/>
              <a:cxnLst/>
              <a:rect l="0" t="0" r="0" b="0"/>
              <a:pathLst>
                <a:path w="140318" h="196723">
                  <a:moveTo>
                    <a:pt x="3269" y="108241"/>
                  </a:moveTo>
                  <a:lnTo>
                    <a:pt x="20036" y="113830"/>
                  </a:lnTo>
                  <a:lnTo>
                    <a:pt x="37628" y="113455"/>
                  </a:lnTo>
                  <a:lnTo>
                    <a:pt x="98269" y="97245"/>
                  </a:lnTo>
                  <a:lnTo>
                    <a:pt x="108716" y="93892"/>
                  </a:lnTo>
                  <a:lnTo>
                    <a:pt x="126563" y="80806"/>
                  </a:lnTo>
                  <a:lnTo>
                    <a:pt x="134598" y="72404"/>
                  </a:lnTo>
                  <a:lnTo>
                    <a:pt x="138785" y="63292"/>
                  </a:lnTo>
                  <a:lnTo>
                    <a:pt x="140317" y="43810"/>
                  </a:lnTo>
                  <a:lnTo>
                    <a:pt x="133979" y="26572"/>
                  </a:lnTo>
                  <a:lnTo>
                    <a:pt x="129013" y="18700"/>
                  </a:lnTo>
                  <a:lnTo>
                    <a:pt x="111018" y="6834"/>
                  </a:lnTo>
                  <a:lnTo>
                    <a:pt x="88592" y="0"/>
                  </a:lnTo>
                  <a:lnTo>
                    <a:pt x="66927" y="862"/>
                  </a:lnTo>
                  <a:lnTo>
                    <a:pt x="48719" y="8264"/>
                  </a:lnTo>
                  <a:lnTo>
                    <a:pt x="40587" y="13514"/>
                  </a:lnTo>
                  <a:lnTo>
                    <a:pt x="28434" y="28705"/>
                  </a:lnTo>
                  <a:lnTo>
                    <a:pt x="3630" y="87596"/>
                  </a:lnTo>
                  <a:lnTo>
                    <a:pt x="0" y="97987"/>
                  </a:lnTo>
                  <a:lnTo>
                    <a:pt x="480" y="140558"/>
                  </a:lnTo>
                  <a:lnTo>
                    <a:pt x="13621" y="179037"/>
                  </a:lnTo>
                  <a:lnTo>
                    <a:pt x="21868" y="187024"/>
                  </a:lnTo>
                  <a:lnTo>
                    <a:pt x="43511" y="195898"/>
                  </a:lnTo>
                  <a:lnTo>
                    <a:pt x="62488" y="196722"/>
                  </a:lnTo>
                  <a:lnTo>
                    <a:pt x="87497" y="192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13026" y="3758673"/>
              <a:ext cx="108778" cy="223547"/>
            </a:xfrm>
            <a:custGeom>
              <a:avLst/>
              <a:gdLst/>
              <a:ahLst/>
              <a:cxnLst/>
              <a:rect l="0" t="0" r="0" b="0"/>
              <a:pathLst>
                <a:path w="108778" h="223547">
                  <a:moveTo>
                    <a:pt x="14020" y="115814"/>
                  </a:moveTo>
                  <a:lnTo>
                    <a:pt x="31978" y="169689"/>
                  </a:lnTo>
                  <a:lnTo>
                    <a:pt x="49170" y="221261"/>
                  </a:lnTo>
                  <a:lnTo>
                    <a:pt x="51491" y="223546"/>
                  </a:lnTo>
                  <a:lnTo>
                    <a:pt x="53039" y="220391"/>
                  </a:lnTo>
                  <a:lnTo>
                    <a:pt x="54071" y="213608"/>
                  </a:lnTo>
                  <a:lnTo>
                    <a:pt x="52419" y="206746"/>
                  </a:lnTo>
                  <a:lnTo>
                    <a:pt x="24845" y="146456"/>
                  </a:lnTo>
                  <a:lnTo>
                    <a:pt x="3518" y="84145"/>
                  </a:lnTo>
                  <a:lnTo>
                    <a:pt x="0" y="73645"/>
                  </a:lnTo>
                  <a:lnTo>
                    <a:pt x="1164" y="64304"/>
                  </a:lnTo>
                  <a:lnTo>
                    <a:pt x="11816" y="47687"/>
                  </a:lnTo>
                  <a:lnTo>
                    <a:pt x="40014" y="19125"/>
                  </a:lnTo>
                  <a:lnTo>
                    <a:pt x="58329" y="9280"/>
                  </a:lnTo>
                  <a:lnTo>
                    <a:pt x="1087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06031" y="3969243"/>
              <a:ext cx="29255" cy="126343"/>
            </a:xfrm>
            <a:custGeom>
              <a:avLst/>
              <a:gdLst/>
              <a:ahLst/>
              <a:cxnLst/>
              <a:rect l="0" t="0" r="0" b="0"/>
              <a:pathLst>
                <a:path w="29255" h="126343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4" y="69742"/>
                  </a:lnTo>
                  <a:lnTo>
                    <a:pt x="25305" y="104113"/>
                  </a:lnTo>
                  <a:lnTo>
                    <a:pt x="19826" y="11646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40400" y="3775817"/>
              <a:ext cx="155186" cy="196696"/>
            </a:xfrm>
            <a:custGeom>
              <a:avLst/>
              <a:gdLst/>
              <a:ahLst/>
              <a:cxnLst/>
              <a:rect l="0" t="0" r="0" b="0"/>
              <a:pathLst>
                <a:path w="155186" h="196696">
                  <a:moveTo>
                    <a:pt x="134128" y="24970"/>
                  </a:moveTo>
                  <a:lnTo>
                    <a:pt x="116147" y="9329"/>
                  </a:lnTo>
                  <a:lnTo>
                    <a:pt x="99231" y="1251"/>
                  </a:lnTo>
                  <a:lnTo>
                    <a:pt x="80014" y="0"/>
                  </a:lnTo>
                  <a:lnTo>
                    <a:pt x="60944" y="4514"/>
                  </a:lnTo>
                  <a:lnTo>
                    <a:pt x="29638" y="26476"/>
                  </a:lnTo>
                  <a:lnTo>
                    <a:pt x="16329" y="40847"/>
                  </a:lnTo>
                  <a:lnTo>
                    <a:pt x="6513" y="58933"/>
                  </a:lnTo>
                  <a:lnTo>
                    <a:pt x="0" y="94435"/>
                  </a:lnTo>
                  <a:lnTo>
                    <a:pt x="3659" y="129000"/>
                  </a:lnTo>
                  <a:lnTo>
                    <a:pt x="12191" y="147635"/>
                  </a:lnTo>
                  <a:lnTo>
                    <a:pt x="36732" y="178662"/>
                  </a:lnTo>
                  <a:lnTo>
                    <a:pt x="62766" y="194641"/>
                  </a:lnTo>
                  <a:lnTo>
                    <a:pt x="82524" y="196695"/>
                  </a:lnTo>
                  <a:lnTo>
                    <a:pt x="101835" y="192540"/>
                  </a:lnTo>
                  <a:lnTo>
                    <a:pt x="155185" y="16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58756" y="384290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58756" y="3684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95626" y="359021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45290"/>
                  </a:lnTo>
                  <a:lnTo>
                    <a:pt x="26" y="194477"/>
                  </a:lnTo>
                  <a:lnTo>
                    <a:pt x="8" y="244926"/>
                  </a:lnTo>
                  <a:lnTo>
                    <a:pt x="2" y="304487"/>
                  </a:lnTo>
                  <a:lnTo>
                    <a:pt x="1" y="34095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21927" y="377973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9065"/>
                  </a:lnTo>
                  <a:lnTo>
                    <a:pt x="4271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00911" y="384290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8334" y="5414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00911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85140" y="3813511"/>
              <a:ext cx="126343" cy="187319"/>
            </a:xfrm>
            <a:custGeom>
              <a:avLst/>
              <a:gdLst/>
              <a:ahLst/>
              <a:cxnLst/>
              <a:rect l="0" t="0" r="0" b="0"/>
              <a:pathLst>
                <a:path w="126343" h="187319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83312" y="3827"/>
                  </a:lnTo>
                  <a:lnTo>
                    <a:pt x="89466" y="8839"/>
                  </a:lnTo>
                  <a:lnTo>
                    <a:pt x="92399" y="15689"/>
                  </a:lnTo>
                  <a:lnTo>
                    <a:pt x="93185" y="23766"/>
                  </a:lnTo>
                  <a:lnTo>
                    <a:pt x="87819" y="38979"/>
                  </a:lnTo>
                  <a:lnTo>
                    <a:pt x="45217" y="94586"/>
                  </a:lnTo>
                  <a:lnTo>
                    <a:pt x="3474" y="141256"/>
                  </a:lnTo>
                  <a:lnTo>
                    <a:pt x="1146" y="148421"/>
                  </a:lnTo>
                  <a:lnTo>
                    <a:pt x="1933" y="155537"/>
                  </a:lnTo>
                  <a:lnTo>
                    <a:pt x="4798" y="162621"/>
                  </a:lnTo>
                  <a:lnTo>
                    <a:pt x="17340" y="173611"/>
                  </a:lnTo>
                  <a:lnTo>
                    <a:pt x="35782" y="181226"/>
                  </a:lnTo>
                  <a:lnTo>
                    <a:pt x="99280" y="186515"/>
                  </a:lnTo>
                  <a:lnTo>
                    <a:pt x="126342" y="187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26742" y="3809266"/>
              <a:ext cx="114189" cy="170507"/>
            </a:xfrm>
            <a:custGeom>
              <a:avLst/>
              <a:gdLst/>
              <a:ahLst/>
              <a:cxnLst/>
              <a:rect l="0" t="0" r="0" b="0"/>
              <a:pathLst>
                <a:path w="114189" h="170507">
                  <a:moveTo>
                    <a:pt x="16325" y="107335"/>
                  </a:moveTo>
                  <a:lnTo>
                    <a:pt x="38682" y="107335"/>
                  </a:lnTo>
                  <a:lnTo>
                    <a:pt x="69353" y="96156"/>
                  </a:lnTo>
                  <a:lnTo>
                    <a:pt x="95078" y="78026"/>
                  </a:lnTo>
                  <a:lnTo>
                    <a:pt x="111929" y="52247"/>
                  </a:lnTo>
                  <a:lnTo>
                    <a:pt x="114188" y="32549"/>
                  </a:lnTo>
                  <a:lnTo>
                    <a:pt x="113152" y="22382"/>
                  </a:lnTo>
                  <a:lnTo>
                    <a:pt x="108953" y="14435"/>
                  </a:lnTo>
                  <a:lnTo>
                    <a:pt x="94927" y="2485"/>
                  </a:lnTo>
                  <a:lnTo>
                    <a:pt x="86274" y="0"/>
                  </a:lnTo>
                  <a:lnTo>
                    <a:pt x="67301" y="359"/>
                  </a:lnTo>
                  <a:lnTo>
                    <a:pt x="36888" y="12727"/>
                  </a:lnTo>
                  <a:lnTo>
                    <a:pt x="19225" y="30972"/>
                  </a:lnTo>
                  <a:lnTo>
                    <a:pt x="5915" y="54678"/>
                  </a:lnTo>
                  <a:lnTo>
                    <a:pt x="0" y="80812"/>
                  </a:lnTo>
                  <a:lnTo>
                    <a:pt x="2259" y="121833"/>
                  </a:lnTo>
                  <a:lnTo>
                    <a:pt x="10464" y="143414"/>
                  </a:lnTo>
                  <a:lnTo>
                    <a:pt x="15927" y="152445"/>
                  </a:lnTo>
                  <a:lnTo>
                    <a:pt x="24248" y="158465"/>
                  </a:lnTo>
                  <a:lnTo>
                    <a:pt x="45973" y="165154"/>
                  </a:lnTo>
                  <a:lnTo>
                    <a:pt x="99273" y="169801"/>
                  </a:lnTo>
                  <a:lnTo>
                    <a:pt x="111081" y="170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11523" y="3809184"/>
              <a:ext cx="126343" cy="180011"/>
            </a:xfrm>
            <a:custGeom>
              <a:avLst/>
              <a:gdLst/>
              <a:ahLst/>
              <a:cxnLst/>
              <a:rect l="0" t="0" r="0" b="0"/>
              <a:pathLst>
                <a:path w="126343" h="180011">
                  <a:moveTo>
                    <a:pt x="0" y="65303"/>
                  </a:moveTo>
                  <a:lnTo>
                    <a:pt x="3119" y="114233"/>
                  </a:lnTo>
                  <a:lnTo>
                    <a:pt x="9065" y="173364"/>
                  </a:lnTo>
                  <a:lnTo>
                    <a:pt x="8383" y="179458"/>
                  </a:lnTo>
                  <a:lnTo>
                    <a:pt x="6759" y="180010"/>
                  </a:lnTo>
                  <a:lnTo>
                    <a:pt x="4506" y="176869"/>
                  </a:lnTo>
                  <a:lnTo>
                    <a:pt x="593" y="122484"/>
                  </a:lnTo>
                  <a:lnTo>
                    <a:pt x="5706" y="62690"/>
                  </a:lnTo>
                  <a:lnTo>
                    <a:pt x="20278" y="25534"/>
                  </a:lnTo>
                  <a:lnTo>
                    <a:pt x="35919" y="9413"/>
                  </a:lnTo>
                  <a:lnTo>
                    <a:pt x="45003" y="3477"/>
                  </a:lnTo>
                  <a:lnTo>
                    <a:pt x="64455" y="0"/>
                  </a:lnTo>
                  <a:lnTo>
                    <a:pt x="74555" y="710"/>
                  </a:lnTo>
                  <a:lnTo>
                    <a:pt x="92018" y="7739"/>
                  </a:lnTo>
                  <a:lnTo>
                    <a:pt x="99949" y="12889"/>
                  </a:lnTo>
                  <a:lnTo>
                    <a:pt x="105237" y="21001"/>
                  </a:lnTo>
                  <a:lnTo>
                    <a:pt x="120010" y="75312"/>
                  </a:lnTo>
                  <a:lnTo>
                    <a:pt x="125508" y="130499"/>
                  </a:lnTo>
                  <a:lnTo>
                    <a:pt x="126342" y="149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22093" y="3990300"/>
              <a:ext cx="29256" cy="115815"/>
            </a:xfrm>
            <a:custGeom>
              <a:avLst/>
              <a:gdLst/>
              <a:ahLst/>
              <a:cxnLst/>
              <a:rect l="0" t="0" r="0" b="0"/>
              <a:pathLst>
                <a:path w="29256" h="115815">
                  <a:moveTo>
                    <a:pt x="0" y="0"/>
                  </a:moveTo>
                  <a:lnTo>
                    <a:pt x="23719" y="43963"/>
                  </a:lnTo>
                  <a:lnTo>
                    <a:pt x="29255" y="79836"/>
                  </a:lnTo>
                  <a:lnTo>
                    <a:pt x="27430" y="97094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295834" y="3590217"/>
            <a:ext cx="1008105" cy="642239"/>
            <a:chOff x="5295834" y="3590217"/>
            <a:chExt cx="1008105" cy="642239"/>
          </a:xfrm>
        </p:grpSpPr>
        <p:sp>
          <p:nvSpPr>
            <p:cNvPr id="120" name="Freeform 119"/>
            <p:cNvSpPr/>
            <p:nvPr/>
          </p:nvSpPr>
          <p:spPr>
            <a:xfrm>
              <a:off x="5295834" y="3590217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6"/>
                  </a:lnTo>
                  <a:lnTo>
                    <a:pt x="10528" y="160840"/>
                  </a:lnTo>
                  <a:lnTo>
                    <a:pt x="10528" y="221962"/>
                  </a:lnTo>
                  <a:lnTo>
                    <a:pt x="10528" y="278936"/>
                  </a:lnTo>
                  <a:lnTo>
                    <a:pt x="10528" y="332862"/>
                  </a:lnTo>
                  <a:lnTo>
                    <a:pt x="3293" y="39157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90590" y="3937658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80062" y="3748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64328" y="3663917"/>
              <a:ext cx="156348" cy="349228"/>
            </a:xfrm>
            <a:custGeom>
              <a:avLst/>
              <a:gdLst/>
              <a:ahLst/>
              <a:cxnLst/>
              <a:rect l="0" t="0" r="0" b="0"/>
              <a:pathLst>
                <a:path w="156348" h="349228">
                  <a:moveTo>
                    <a:pt x="10490" y="0"/>
                  </a:moveTo>
                  <a:lnTo>
                    <a:pt x="2157" y="37478"/>
                  </a:lnTo>
                  <a:lnTo>
                    <a:pt x="396" y="88901"/>
                  </a:lnTo>
                  <a:lnTo>
                    <a:pt x="90" y="135785"/>
                  </a:lnTo>
                  <a:lnTo>
                    <a:pt x="0" y="186721"/>
                  </a:lnTo>
                  <a:lnTo>
                    <a:pt x="1139" y="247930"/>
                  </a:lnTo>
                  <a:lnTo>
                    <a:pt x="5177" y="301961"/>
                  </a:lnTo>
                  <a:lnTo>
                    <a:pt x="2280" y="316698"/>
                  </a:lnTo>
                  <a:lnTo>
                    <a:pt x="992" y="307651"/>
                  </a:lnTo>
                  <a:lnTo>
                    <a:pt x="267" y="276249"/>
                  </a:lnTo>
                  <a:lnTo>
                    <a:pt x="6337" y="256918"/>
                  </a:lnTo>
                  <a:lnTo>
                    <a:pt x="35896" y="218146"/>
                  </a:lnTo>
                  <a:lnTo>
                    <a:pt x="49468" y="203798"/>
                  </a:lnTo>
                  <a:lnTo>
                    <a:pt x="57533" y="200206"/>
                  </a:lnTo>
                  <a:lnTo>
                    <a:pt x="75852" y="199335"/>
                  </a:lnTo>
                  <a:lnTo>
                    <a:pt x="105896" y="205421"/>
                  </a:lnTo>
                  <a:lnTo>
                    <a:pt x="131435" y="220223"/>
                  </a:lnTo>
                  <a:lnTo>
                    <a:pt x="153821" y="250604"/>
                  </a:lnTo>
                  <a:lnTo>
                    <a:pt x="156347" y="260656"/>
                  </a:lnTo>
                  <a:lnTo>
                    <a:pt x="155691" y="269697"/>
                  </a:lnTo>
                  <a:lnTo>
                    <a:pt x="143417" y="306607"/>
                  </a:lnTo>
                  <a:lnTo>
                    <a:pt x="130401" y="323833"/>
                  </a:lnTo>
                  <a:lnTo>
                    <a:pt x="112917" y="338118"/>
                  </a:lnTo>
                  <a:lnTo>
                    <a:pt x="93448" y="348366"/>
                  </a:lnTo>
                  <a:lnTo>
                    <a:pt x="83343" y="349227"/>
                  </a:lnTo>
                  <a:lnTo>
                    <a:pt x="24454" y="331065"/>
                  </a:lnTo>
                  <a:lnTo>
                    <a:pt x="1049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43274" y="3811316"/>
              <a:ext cx="126343" cy="170872"/>
            </a:xfrm>
            <a:custGeom>
              <a:avLst/>
              <a:gdLst/>
              <a:ahLst/>
              <a:cxnLst/>
              <a:rect l="0" t="0" r="0" b="0"/>
              <a:pathLst>
                <a:path w="126343" h="170872">
                  <a:moveTo>
                    <a:pt x="0" y="84228"/>
                  </a:moveTo>
                  <a:lnTo>
                    <a:pt x="17959" y="147655"/>
                  </a:lnTo>
                  <a:lnTo>
                    <a:pt x="25858" y="170871"/>
                  </a:lnTo>
                  <a:lnTo>
                    <a:pt x="20463" y="117624"/>
                  </a:lnTo>
                  <a:lnTo>
                    <a:pt x="15724" y="95561"/>
                  </a:lnTo>
                  <a:lnTo>
                    <a:pt x="19077" y="74057"/>
                  </a:lnTo>
                  <a:lnTo>
                    <a:pt x="40293" y="31656"/>
                  </a:lnTo>
                  <a:lnTo>
                    <a:pt x="59632" y="16799"/>
                  </a:lnTo>
                  <a:lnTo>
                    <a:pt x="82655" y="746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02503" y="3837420"/>
              <a:ext cx="146099" cy="152881"/>
            </a:xfrm>
            <a:custGeom>
              <a:avLst/>
              <a:gdLst/>
              <a:ahLst/>
              <a:cxnLst/>
              <a:rect l="0" t="0" r="0" b="0"/>
              <a:pathLst>
                <a:path w="146099" h="152881">
                  <a:moveTo>
                    <a:pt x="103984" y="89709"/>
                  </a:moveTo>
                  <a:lnTo>
                    <a:pt x="109573" y="72942"/>
                  </a:lnTo>
                  <a:lnTo>
                    <a:pt x="107460" y="40157"/>
                  </a:lnTo>
                  <a:lnTo>
                    <a:pt x="99290" y="20503"/>
                  </a:lnTo>
                  <a:lnTo>
                    <a:pt x="93835" y="11986"/>
                  </a:lnTo>
                  <a:lnTo>
                    <a:pt x="85520" y="6308"/>
                  </a:lnTo>
                  <a:lnTo>
                    <a:pt x="63802" y="0"/>
                  </a:lnTo>
                  <a:lnTo>
                    <a:pt x="53799" y="1827"/>
                  </a:lnTo>
                  <a:lnTo>
                    <a:pt x="36446" y="13216"/>
                  </a:lnTo>
                  <a:lnTo>
                    <a:pt x="13523" y="39358"/>
                  </a:lnTo>
                  <a:lnTo>
                    <a:pt x="5287" y="62262"/>
                  </a:lnTo>
                  <a:lnTo>
                    <a:pt x="0" y="115093"/>
                  </a:lnTo>
                  <a:lnTo>
                    <a:pt x="5517" y="136476"/>
                  </a:lnTo>
                  <a:lnTo>
                    <a:pt x="10263" y="145453"/>
                  </a:lnTo>
                  <a:lnTo>
                    <a:pt x="18107" y="150269"/>
                  </a:lnTo>
                  <a:lnTo>
                    <a:pt x="39300" y="152499"/>
                  </a:lnTo>
                  <a:lnTo>
                    <a:pt x="58078" y="146472"/>
                  </a:lnTo>
                  <a:lnTo>
                    <a:pt x="66361" y="141589"/>
                  </a:lnTo>
                  <a:lnTo>
                    <a:pt x="78684" y="126805"/>
                  </a:lnTo>
                  <a:lnTo>
                    <a:pt x="86890" y="107366"/>
                  </a:lnTo>
                  <a:lnTo>
                    <a:pt x="91510" y="79473"/>
                  </a:lnTo>
                  <a:lnTo>
                    <a:pt x="102860" y="121845"/>
                  </a:lnTo>
                  <a:lnTo>
                    <a:pt x="113623" y="137527"/>
                  </a:lnTo>
                  <a:lnTo>
                    <a:pt x="126206" y="146056"/>
                  </a:lnTo>
                  <a:lnTo>
                    <a:pt x="146098" y="152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82681" y="3817318"/>
              <a:ext cx="92263" cy="186121"/>
            </a:xfrm>
            <a:custGeom>
              <a:avLst/>
              <a:gdLst/>
              <a:ahLst/>
              <a:cxnLst/>
              <a:rect l="0" t="0" r="0" b="0"/>
              <a:pathLst>
                <a:path w="92263" h="186121">
                  <a:moveTo>
                    <a:pt x="18562" y="88754"/>
                  </a:moveTo>
                  <a:lnTo>
                    <a:pt x="18563" y="147371"/>
                  </a:lnTo>
                  <a:lnTo>
                    <a:pt x="24628" y="186120"/>
                  </a:lnTo>
                  <a:lnTo>
                    <a:pt x="23776" y="185251"/>
                  </a:lnTo>
                  <a:lnTo>
                    <a:pt x="4213" y="129738"/>
                  </a:lnTo>
                  <a:lnTo>
                    <a:pt x="0" y="74059"/>
                  </a:lnTo>
                  <a:lnTo>
                    <a:pt x="7473" y="37997"/>
                  </a:lnTo>
                  <a:lnTo>
                    <a:pt x="17923" y="15892"/>
                  </a:lnTo>
                  <a:lnTo>
                    <a:pt x="26325" y="8594"/>
                  </a:lnTo>
                  <a:lnTo>
                    <a:pt x="48139" y="485"/>
                  </a:lnTo>
                  <a:lnTo>
                    <a:pt x="67192" y="0"/>
                  </a:lnTo>
                  <a:lnTo>
                    <a:pt x="92262" y="4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85471" y="3906072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6" y="24047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53886" y="3790259"/>
              <a:ext cx="147400" cy="442197"/>
            </a:xfrm>
            <a:custGeom>
              <a:avLst/>
              <a:gdLst/>
              <a:ahLst/>
              <a:cxnLst/>
              <a:rect l="0" t="0" r="0" b="0"/>
              <a:pathLst>
                <a:path w="147400" h="442197">
                  <a:moveTo>
                    <a:pt x="147399" y="0"/>
                  </a:moveTo>
                  <a:lnTo>
                    <a:pt x="132745" y="58616"/>
                  </a:lnTo>
                  <a:lnTo>
                    <a:pt x="110796" y="113960"/>
                  </a:lnTo>
                  <a:lnTo>
                    <a:pt x="90800" y="162967"/>
                  </a:lnTo>
                  <a:lnTo>
                    <a:pt x="71227" y="215703"/>
                  </a:lnTo>
                  <a:lnTo>
                    <a:pt x="57499" y="271752"/>
                  </a:lnTo>
                  <a:lnTo>
                    <a:pt x="42380" y="323910"/>
                  </a:lnTo>
                  <a:lnTo>
                    <a:pt x="17366" y="385936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53927" y="3969243"/>
              <a:ext cx="50012" cy="231628"/>
            </a:xfrm>
            <a:custGeom>
              <a:avLst/>
              <a:gdLst/>
              <a:ahLst/>
              <a:cxnLst/>
              <a:rect l="0" t="0" r="0" b="0"/>
              <a:pathLst>
                <a:path w="50012" h="231628">
                  <a:moveTo>
                    <a:pt x="0" y="0"/>
                  </a:moveTo>
                  <a:lnTo>
                    <a:pt x="25194" y="53875"/>
                  </a:lnTo>
                  <a:lnTo>
                    <a:pt x="45244" y="105447"/>
                  </a:lnTo>
                  <a:lnTo>
                    <a:pt x="50011" y="161902"/>
                  </a:lnTo>
                  <a:lnTo>
                    <a:pt x="40901" y="20615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6497278" y="3661097"/>
            <a:ext cx="1778122" cy="529246"/>
            <a:chOff x="6497278" y="3661097"/>
            <a:chExt cx="1778122" cy="529246"/>
          </a:xfrm>
        </p:grpSpPr>
        <p:sp>
          <p:nvSpPr>
            <p:cNvPr id="131" name="Freeform 130"/>
            <p:cNvSpPr/>
            <p:nvPr/>
          </p:nvSpPr>
          <p:spPr>
            <a:xfrm>
              <a:off x="6497278" y="3732627"/>
              <a:ext cx="209376" cy="289581"/>
            </a:xfrm>
            <a:custGeom>
              <a:avLst/>
              <a:gdLst/>
              <a:ahLst/>
              <a:cxnLst/>
              <a:rect l="0" t="0" r="0" b="0"/>
              <a:pathLst>
                <a:path w="209376" h="289581">
                  <a:moveTo>
                    <a:pt x="19862" y="36575"/>
                  </a:moveTo>
                  <a:lnTo>
                    <a:pt x="74906" y="18616"/>
                  </a:lnTo>
                  <a:lnTo>
                    <a:pt x="126314" y="8028"/>
                  </a:lnTo>
                  <a:lnTo>
                    <a:pt x="175940" y="0"/>
                  </a:lnTo>
                  <a:lnTo>
                    <a:pt x="182405" y="2833"/>
                  </a:lnTo>
                  <a:lnTo>
                    <a:pt x="185546" y="9401"/>
                  </a:lnTo>
                  <a:lnTo>
                    <a:pt x="186469" y="18459"/>
                  </a:lnTo>
                  <a:lnTo>
                    <a:pt x="181256" y="37882"/>
                  </a:lnTo>
                  <a:lnTo>
                    <a:pt x="152292" y="88220"/>
                  </a:lnTo>
                  <a:lnTo>
                    <a:pt x="100916" y="144715"/>
                  </a:lnTo>
                  <a:lnTo>
                    <a:pt x="44859" y="201072"/>
                  </a:lnTo>
                  <a:lnTo>
                    <a:pt x="2352" y="258250"/>
                  </a:lnTo>
                  <a:lnTo>
                    <a:pt x="0" y="267416"/>
                  </a:lnTo>
                  <a:lnTo>
                    <a:pt x="771" y="275867"/>
                  </a:lnTo>
                  <a:lnTo>
                    <a:pt x="3625" y="283841"/>
                  </a:lnTo>
                  <a:lnTo>
                    <a:pt x="9037" y="287986"/>
                  </a:lnTo>
                  <a:lnTo>
                    <a:pt x="16155" y="289580"/>
                  </a:lnTo>
                  <a:lnTo>
                    <a:pt x="42939" y="286235"/>
                  </a:lnTo>
                  <a:lnTo>
                    <a:pt x="101062" y="271313"/>
                  </a:lnTo>
                  <a:lnTo>
                    <a:pt x="156333" y="254111"/>
                  </a:lnTo>
                  <a:lnTo>
                    <a:pt x="209375" y="247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09633" y="3758673"/>
              <a:ext cx="168319" cy="224809"/>
            </a:xfrm>
            <a:custGeom>
              <a:avLst/>
              <a:gdLst/>
              <a:ahLst/>
              <a:cxnLst/>
              <a:rect l="0" t="0" r="0" b="0"/>
              <a:pathLst>
                <a:path w="168319" h="224809">
                  <a:moveTo>
                    <a:pt x="60190" y="21057"/>
                  </a:moveTo>
                  <a:lnTo>
                    <a:pt x="43423" y="26646"/>
                  </a:lnTo>
                  <a:lnTo>
                    <a:pt x="28951" y="38749"/>
                  </a:lnTo>
                  <a:lnTo>
                    <a:pt x="10770" y="65293"/>
                  </a:lnTo>
                  <a:lnTo>
                    <a:pt x="3131" y="87511"/>
                  </a:lnTo>
                  <a:lnTo>
                    <a:pt x="0" y="130564"/>
                  </a:lnTo>
                  <a:lnTo>
                    <a:pt x="11913" y="188682"/>
                  </a:lnTo>
                  <a:lnTo>
                    <a:pt x="17477" y="197148"/>
                  </a:lnTo>
                  <a:lnTo>
                    <a:pt x="33018" y="209674"/>
                  </a:lnTo>
                  <a:lnTo>
                    <a:pt x="61498" y="223303"/>
                  </a:lnTo>
                  <a:lnTo>
                    <a:pt x="81829" y="224808"/>
                  </a:lnTo>
                  <a:lnTo>
                    <a:pt x="92164" y="223571"/>
                  </a:lnTo>
                  <a:lnTo>
                    <a:pt x="109885" y="212839"/>
                  </a:lnTo>
                  <a:lnTo>
                    <a:pt x="146370" y="174604"/>
                  </a:lnTo>
                  <a:lnTo>
                    <a:pt x="168318" y="125765"/>
                  </a:lnTo>
                  <a:lnTo>
                    <a:pt x="168137" y="88997"/>
                  </a:lnTo>
                  <a:lnTo>
                    <a:pt x="160675" y="54055"/>
                  </a:lnTo>
                  <a:lnTo>
                    <a:pt x="145466" y="27065"/>
                  </a:lnTo>
                  <a:lnTo>
                    <a:pt x="129676" y="14759"/>
                  </a:lnTo>
                  <a:lnTo>
                    <a:pt x="110960" y="6559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18304" y="3769202"/>
              <a:ext cx="202949" cy="213782"/>
            </a:xfrm>
            <a:custGeom>
              <a:avLst/>
              <a:gdLst/>
              <a:ahLst/>
              <a:cxnLst/>
              <a:rect l="0" t="0" r="0" b="0"/>
              <a:pathLst>
                <a:path w="202949" h="213782">
                  <a:moveTo>
                    <a:pt x="93675" y="0"/>
                  </a:moveTo>
                  <a:lnTo>
                    <a:pt x="40647" y="14654"/>
                  </a:lnTo>
                  <a:lnTo>
                    <a:pt x="32587" y="20298"/>
                  </a:lnTo>
                  <a:lnTo>
                    <a:pt x="20511" y="35927"/>
                  </a:lnTo>
                  <a:lnTo>
                    <a:pt x="7136" y="64457"/>
                  </a:lnTo>
                  <a:lnTo>
                    <a:pt x="0" y="127436"/>
                  </a:lnTo>
                  <a:lnTo>
                    <a:pt x="1739" y="152564"/>
                  </a:lnTo>
                  <a:lnTo>
                    <a:pt x="10311" y="171531"/>
                  </a:lnTo>
                  <a:lnTo>
                    <a:pt x="28291" y="195363"/>
                  </a:lnTo>
                  <a:lnTo>
                    <a:pt x="54025" y="211653"/>
                  </a:lnTo>
                  <a:lnTo>
                    <a:pt x="76832" y="213781"/>
                  </a:lnTo>
                  <a:lnTo>
                    <a:pt x="101397" y="209657"/>
                  </a:lnTo>
                  <a:lnTo>
                    <a:pt x="133788" y="194182"/>
                  </a:lnTo>
                  <a:lnTo>
                    <a:pt x="158723" y="173608"/>
                  </a:lnTo>
                  <a:lnTo>
                    <a:pt x="179759" y="145806"/>
                  </a:lnTo>
                  <a:lnTo>
                    <a:pt x="201790" y="94547"/>
                  </a:lnTo>
                  <a:lnTo>
                    <a:pt x="202948" y="73606"/>
                  </a:lnTo>
                  <a:lnTo>
                    <a:pt x="198393" y="52601"/>
                  </a:lnTo>
                  <a:lnTo>
                    <a:pt x="188569" y="31567"/>
                  </a:lnTo>
                  <a:lnTo>
                    <a:pt x="173284" y="16759"/>
                  </a:lnTo>
                  <a:lnTo>
                    <a:pt x="154793" y="7448"/>
                  </a:lnTo>
                  <a:lnTo>
                    <a:pt x="114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69907" y="3979772"/>
              <a:ext cx="39784" cy="136871"/>
            </a:xfrm>
            <a:custGeom>
              <a:avLst/>
              <a:gdLst/>
              <a:ahLst/>
              <a:cxnLst/>
              <a:rect l="0" t="0" r="0" b="0"/>
              <a:pathLst>
                <a:path w="39784" h="136871">
                  <a:moveTo>
                    <a:pt x="10528" y="0"/>
                  </a:moveTo>
                  <a:lnTo>
                    <a:pt x="26169" y="17980"/>
                  </a:lnTo>
                  <a:lnTo>
                    <a:pt x="34247" y="34897"/>
                  </a:lnTo>
                  <a:lnTo>
                    <a:pt x="39783" y="69741"/>
                  </a:lnTo>
                  <a:lnTo>
                    <a:pt x="34839" y="8987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48891" y="3789627"/>
              <a:ext cx="156816" cy="400716"/>
            </a:xfrm>
            <a:custGeom>
              <a:avLst/>
              <a:gdLst/>
              <a:ahLst/>
              <a:cxnLst/>
              <a:rect l="0" t="0" r="0" b="0"/>
              <a:pathLst>
                <a:path w="156816" h="400716">
                  <a:moveTo>
                    <a:pt x="147399" y="74331"/>
                  </a:moveTo>
                  <a:lnTo>
                    <a:pt x="147399" y="51974"/>
                  </a:lnTo>
                  <a:lnTo>
                    <a:pt x="141160" y="34759"/>
                  </a:lnTo>
                  <a:lnTo>
                    <a:pt x="129419" y="19309"/>
                  </a:lnTo>
                  <a:lnTo>
                    <a:pt x="112502" y="4643"/>
                  </a:lnTo>
                  <a:lnTo>
                    <a:pt x="101907" y="966"/>
                  </a:lnTo>
                  <a:lnTo>
                    <a:pt x="77658" y="0"/>
                  </a:lnTo>
                  <a:lnTo>
                    <a:pt x="57521" y="6590"/>
                  </a:lnTo>
                  <a:lnTo>
                    <a:pt x="48876" y="11623"/>
                  </a:lnTo>
                  <a:lnTo>
                    <a:pt x="36150" y="26574"/>
                  </a:lnTo>
                  <a:lnTo>
                    <a:pt x="27765" y="46087"/>
                  </a:lnTo>
                  <a:lnTo>
                    <a:pt x="24038" y="70357"/>
                  </a:lnTo>
                  <a:lnTo>
                    <a:pt x="28621" y="90502"/>
                  </a:lnTo>
                  <a:lnTo>
                    <a:pt x="50627" y="122499"/>
                  </a:lnTo>
                  <a:lnTo>
                    <a:pt x="70074" y="130834"/>
                  </a:lnTo>
                  <a:lnTo>
                    <a:pt x="81811" y="133057"/>
                  </a:lnTo>
                  <a:lnTo>
                    <a:pt x="91975" y="132199"/>
                  </a:lnTo>
                  <a:lnTo>
                    <a:pt x="109508" y="125007"/>
                  </a:lnTo>
                  <a:lnTo>
                    <a:pt x="121980" y="110892"/>
                  </a:lnTo>
                  <a:lnTo>
                    <a:pt x="126944" y="102214"/>
                  </a:lnTo>
                  <a:lnTo>
                    <a:pt x="131422" y="99939"/>
                  </a:lnTo>
                  <a:lnTo>
                    <a:pt x="135578" y="101931"/>
                  </a:lnTo>
                  <a:lnTo>
                    <a:pt x="139518" y="106769"/>
                  </a:lnTo>
                  <a:lnTo>
                    <a:pt x="152296" y="168623"/>
                  </a:lnTo>
                  <a:lnTo>
                    <a:pt x="156815" y="220685"/>
                  </a:lnTo>
                  <a:lnTo>
                    <a:pt x="154588" y="279842"/>
                  </a:lnTo>
                  <a:lnTo>
                    <a:pt x="147085" y="303710"/>
                  </a:lnTo>
                  <a:lnTo>
                    <a:pt x="132052" y="326016"/>
                  </a:lnTo>
                  <a:lnTo>
                    <a:pt x="110552" y="341389"/>
                  </a:lnTo>
                  <a:lnTo>
                    <a:pt x="53336" y="373145"/>
                  </a:lnTo>
                  <a:lnTo>
                    <a:pt x="0" y="400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74929" y="3832373"/>
              <a:ext cx="16118" cy="136871"/>
            </a:xfrm>
            <a:custGeom>
              <a:avLst/>
              <a:gdLst/>
              <a:ahLst/>
              <a:cxnLst/>
              <a:rect l="0" t="0" r="0" b="0"/>
              <a:pathLst>
                <a:path w="16118" h="13687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2" y="91828"/>
                  </a:lnTo>
                  <a:lnTo>
                    <a:pt x="1611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601575" y="3716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66946" y="3796351"/>
              <a:ext cx="71501" cy="160801"/>
            </a:xfrm>
            <a:custGeom>
              <a:avLst/>
              <a:gdLst/>
              <a:ahLst/>
              <a:cxnLst/>
              <a:rect l="0" t="0" r="0" b="0"/>
              <a:pathLst>
                <a:path w="71501" h="160801">
                  <a:moveTo>
                    <a:pt x="8328" y="67607"/>
                  </a:moveTo>
                  <a:lnTo>
                    <a:pt x="2739" y="84375"/>
                  </a:lnTo>
                  <a:lnTo>
                    <a:pt x="4853" y="117159"/>
                  </a:lnTo>
                  <a:lnTo>
                    <a:pt x="13708" y="160800"/>
                  </a:lnTo>
                  <a:lnTo>
                    <a:pt x="10442" y="144483"/>
                  </a:lnTo>
                  <a:lnTo>
                    <a:pt x="3017" y="89314"/>
                  </a:lnTo>
                  <a:lnTo>
                    <a:pt x="0" y="39443"/>
                  </a:lnTo>
                  <a:lnTo>
                    <a:pt x="3847" y="16485"/>
                  </a:lnTo>
                  <a:lnTo>
                    <a:pt x="10021" y="8959"/>
                  </a:lnTo>
                  <a:lnTo>
                    <a:pt x="29357" y="597"/>
                  </a:lnTo>
                  <a:lnTo>
                    <a:pt x="47311" y="0"/>
                  </a:lnTo>
                  <a:lnTo>
                    <a:pt x="71500" y="4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763773" y="3842089"/>
              <a:ext cx="143129" cy="148212"/>
            </a:xfrm>
            <a:custGeom>
              <a:avLst/>
              <a:gdLst/>
              <a:ahLst/>
              <a:cxnLst/>
              <a:rect l="0" t="0" r="0" b="0"/>
              <a:pathLst>
                <a:path w="143129" h="148212">
                  <a:moveTo>
                    <a:pt x="90486" y="74512"/>
                  </a:moveTo>
                  <a:lnTo>
                    <a:pt x="87366" y="31820"/>
                  </a:lnTo>
                  <a:lnTo>
                    <a:pt x="84896" y="21484"/>
                  </a:lnTo>
                  <a:lnTo>
                    <a:pt x="79741" y="13424"/>
                  </a:lnTo>
                  <a:lnTo>
                    <a:pt x="64653" y="1348"/>
                  </a:lnTo>
                  <a:lnTo>
                    <a:pt x="55717" y="0"/>
                  </a:lnTo>
                  <a:lnTo>
                    <a:pt x="36429" y="4740"/>
                  </a:lnTo>
                  <a:lnTo>
                    <a:pt x="19277" y="17766"/>
                  </a:lnTo>
                  <a:lnTo>
                    <a:pt x="11428" y="26153"/>
                  </a:lnTo>
                  <a:lnTo>
                    <a:pt x="2707" y="51069"/>
                  </a:lnTo>
                  <a:lnTo>
                    <a:pt x="0" y="79301"/>
                  </a:lnTo>
                  <a:lnTo>
                    <a:pt x="2697" y="103546"/>
                  </a:lnTo>
                  <a:lnTo>
                    <a:pt x="10914" y="122901"/>
                  </a:lnTo>
                  <a:lnTo>
                    <a:pt x="16381" y="131338"/>
                  </a:lnTo>
                  <a:lnTo>
                    <a:pt x="24705" y="135792"/>
                  </a:lnTo>
                  <a:lnTo>
                    <a:pt x="46432" y="137622"/>
                  </a:lnTo>
                  <a:lnTo>
                    <a:pt x="55267" y="134133"/>
                  </a:lnTo>
                  <a:lnTo>
                    <a:pt x="68204" y="120897"/>
                  </a:lnTo>
                  <a:lnTo>
                    <a:pt x="82064" y="93715"/>
                  </a:lnTo>
                  <a:lnTo>
                    <a:pt x="86041" y="90823"/>
                  </a:lnTo>
                  <a:lnTo>
                    <a:pt x="89863" y="92405"/>
                  </a:lnTo>
                  <a:lnTo>
                    <a:pt x="122941" y="133014"/>
                  </a:lnTo>
                  <a:lnTo>
                    <a:pt x="143128" y="148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18351" y="3661097"/>
              <a:ext cx="104365" cy="329204"/>
            </a:xfrm>
            <a:custGeom>
              <a:avLst/>
              <a:gdLst/>
              <a:ahLst/>
              <a:cxnLst/>
              <a:rect l="0" t="0" r="0" b="0"/>
              <a:pathLst>
                <a:path w="104365" h="329204">
                  <a:moveTo>
                    <a:pt x="62250" y="329203"/>
                  </a:moveTo>
                  <a:lnTo>
                    <a:pt x="44292" y="268093"/>
                  </a:lnTo>
                  <a:lnTo>
                    <a:pt x="27101" y="213661"/>
                  </a:lnTo>
                  <a:lnTo>
                    <a:pt x="19172" y="162924"/>
                  </a:lnTo>
                  <a:lnTo>
                    <a:pt x="3742" y="107841"/>
                  </a:lnTo>
                  <a:lnTo>
                    <a:pt x="0" y="51901"/>
                  </a:lnTo>
                  <a:lnTo>
                    <a:pt x="5728" y="30093"/>
                  </a:lnTo>
                  <a:lnTo>
                    <a:pt x="10530" y="21002"/>
                  </a:lnTo>
                  <a:lnTo>
                    <a:pt x="25226" y="7781"/>
                  </a:lnTo>
                  <a:lnTo>
                    <a:pt x="34058" y="2618"/>
                  </a:lnTo>
                  <a:lnTo>
                    <a:pt x="53229" y="0"/>
                  </a:lnTo>
                  <a:lnTo>
                    <a:pt x="63255" y="940"/>
                  </a:lnTo>
                  <a:lnTo>
                    <a:pt x="80634" y="8223"/>
                  </a:lnTo>
                  <a:lnTo>
                    <a:pt x="104364" y="23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75316" y="384290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45711" y="3688829"/>
              <a:ext cx="92818" cy="312001"/>
            </a:xfrm>
            <a:custGeom>
              <a:avLst/>
              <a:gdLst/>
              <a:ahLst/>
              <a:cxnLst/>
              <a:rect l="0" t="0" r="0" b="0"/>
              <a:pathLst>
                <a:path w="92818" h="312001">
                  <a:moveTo>
                    <a:pt x="40175" y="312000"/>
                  </a:moveTo>
                  <a:lnTo>
                    <a:pt x="31841" y="263069"/>
                  </a:lnTo>
                  <a:lnTo>
                    <a:pt x="24490" y="209528"/>
                  </a:lnTo>
                  <a:lnTo>
                    <a:pt x="19009" y="150685"/>
                  </a:lnTo>
                  <a:lnTo>
                    <a:pt x="7874" y="96601"/>
                  </a:lnTo>
                  <a:lnTo>
                    <a:pt x="0" y="35875"/>
                  </a:lnTo>
                  <a:lnTo>
                    <a:pt x="2863" y="24971"/>
                  </a:lnTo>
                  <a:lnTo>
                    <a:pt x="8281" y="16532"/>
                  </a:lnTo>
                  <a:lnTo>
                    <a:pt x="15403" y="9737"/>
                  </a:lnTo>
                  <a:lnTo>
                    <a:pt x="35794" y="2186"/>
                  </a:lnTo>
                  <a:lnTo>
                    <a:pt x="58115" y="0"/>
                  </a:lnTo>
                  <a:lnTo>
                    <a:pt x="92817" y="6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991130" y="384290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1938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110039" y="3847421"/>
              <a:ext cx="165361" cy="171271"/>
            </a:xfrm>
            <a:custGeom>
              <a:avLst/>
              <a:gdLst/>
              <a:ahLst/>
              <a:cxnLst/>
              <a:rect l="0" t="0" r="0" b="0"/>
              <a:pathLst>
                <a:path w="165361" h="171271">
                  <a:moveTo>
                    <a:pt x="7432" y="69180"/>
                  </a:moveTo>
                  <a:lnTo>
                    <a:pt x="44911" y="77513"/>
                  </a:lnTo>
                  <a:lnTo>
                    <a:pt x="79758" y="75938"/>
                  </a:lnTo>
                  <a:lnTo>
                    <a:pt x="100409" y="69844"/>
                  </a:lnTo>
                  <a:lnTo>
                    <a:pt x="117385" y="59337"/>
                  </a:lnTo>
                  <a:lnTo>
                    <a:pt x="121678" y="52089"/>
                  </a:lnTo>
                  <a:lnTo>
                    <a:pt x="123329" y="34678"/>
                  </a:lnTo>
                  <a:lnTo>
                    <a:pt x="117044" y="18361"/>
                  </a:lnTo>
                  <a:lnTo>
                    <a:pt x="112092" y="10734"/>
                  </a:lnTo>
                  <a:lnTo>
                    <a:pt x="104112" y="5650"/>
                  </a:lnTo>
                  <a:lnTo>
                    <a:pt x="82767" y="0"/>
                  </a:lnTo>
                  <a:lnTo>
                    <a:pt x="50031" y="2409"/>
                  </a:lnTo>
                  <a:lnTo>
                    <a:pt x="31824" y="10648"/>
                  </a:lnTo>
                  <a:lnTo>
                    <a:pt x="23693" y="16120"/>
                  </a:lnTo>
                  <a:lnTo>
                    <a:pt x="11539" y="31560"/>
                  </a:lnTo>
                  <a:lnTo>
                    <a:pt x="3409" y="51290"/>
                  </a:lnTo>
                  <a:lnTo>
                    <a:pt x="0" y="88705"/>
                  </a:lnTo>
                  <a:lnTo>
                    <a:pt x="7050" y="127087"/>
                  </a:lnTo>
                  <a:lnTo>
                    <a:pt x="17402" y="145999"/>
                  </a:lnTo>
                  <a:lnTo>
                    <a:pt x="32920" y="159084"/>
                  </a:lnTo>
                  <a:lnTo>
                    <a:pt x="52686" y="167629"/>
                  </a:lnTo>
                  <a:lnTo>
                    <a:pt x="88951" y="171270"/>
                  </a:lnTo>
                  <a:lnTo>
                    <a:pt x="133239" y="165732"/>
                  </a:lnTo>
                  <a:lnTo>
                    <a:pt x="165360" y="163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696124" y="2737409"/>
            <a:ext cx="892008" cy="452726"/>
            <a:chOff x="6696124" y="2737409"/>
            <a:chExt cx="892008" cy="452726"/>
          </a:xfrm>
        </p:grpSpPr>
        <p:sp>
          <p:nvSpPr>
            <p:cNvPr id="146" name="Freeform 145"/>
            <p:cNvSpPr/>
            <p:nvPr/>
          </p:nvSpPr>
          <p:spPr>
            <a:xfrm>
              <a:off x="6805872" y="2737409"/>
              <a:ext cx="34020" cy="400084"/>
            </a:xfrm>
            <a:custGeom>
              <a:avLst/>
              <a:gdLst/>
              <a:ahLst/>
              <a:cxnLst/>
              <a:rect l="0" t="0" r="0" b="0"/>
              <a:pathLst>
                <a:path w="34020" h="400084">
                  <a:moveTo>
                    <a:pt x="6066" y="0"/>
                  </a:moveTo>
                  <a:lnTo>
                    <a:pt x="0" y="49263"/>
                  </a:lnTo>
                  <a:lnTo>
                    <a:pt x="6088" y="98174"/>
                  </a:lnTo>
                  <a:lnTo>
                    <a:pt x="25394" y="160335"/>
                  </a:lnTo>
                  <a:lnTo>
                    <a:pt x="34019" y="214403"/>
                  </a:lnTo>
                  <a:lnTo>
                    <a:pt x="33456" y="274877"/>
                  </a:lnTo>
                  <a:lnTo>
                    <a:pt x="28999" y="331009"/>
                  </a:lnTo>
                  <a:lnTo>
                    <a:pt x="27679" y="371038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96124" y="2895336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79875" y="17959"/>
                  </a:lnTo>
                  <a:lnTo>
                    <a:pt x="122705" y="28547"/>
                  </a:lnTo>
                  <a:lnTo>
                    <a:pt x="66612" y="36575"/>
                  </a:lnTo>
                  <a:lnTo>
                    <a:pt x="12007" y="580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898905" y="2944593"/>
              <a:ext cx="120952" cy="171843"/>
            </a:xfrm>
            <a:custGeom>
              <a:avLst/>
              <a:gdLst/>
              <a:ahLst/>
              <a:cxnLst/>
              <a:rect l="0" t="0" r="0" b="0"/>
              <a:pathLst>
                <a:path w="120952" h="171843">
                  <a:moveTo>
                    <a:pt x="18317" y="98142"/>
                  </a:moveTo>
                  <a:lnTo>
                    <a:pt x="29496" y="86964"/>
                  </a:lnTo>
                  <a:lnTo>
                    <a:pt x="91535" y="57709"/>
                  </a:lnTo>
                  <a:lnTo>
                    <a:pt x="117870" y="37939"/>
                  </a:lnTo>
                  <a:lnTo>
                    <a:pt x="120951" y="31101"/>
                  </a:lnTo>
                  <a:lnTo>
                    <a:pt x="120665" y="24202"/>
                  </a:lnTo>
                  <a:lnTo>
                    <a:pt x="118135" y="17263"/>
                  </a:lnTo>
                  <a:lnTo>
                    <a:pt x="105965" y="6434"/>
                  </a:lnTo>
                  <a:lnTo>
                    <a:pt x="97805" y="1908"/>
                  </a:lnTo>
                  <a:lnTo>
                    <a:pt x="79382" y="0"/>
                  </a:lnTo>
                  <a:lnTo>
                    <a:pt x="60665" y="4220"/>
                  </a:lnTo>
                  <a:lnTo>
                    <a:pt x="29586" y="25994"/>
                  </a:lnTo>
                  <a:lnTo>
                    <a:pt x="16307" y="40340"/>
                  </a:lnTo>
                  <a:lnTo>
                    <a:pt x="6506" y="58414"/>
                  </a:lnTo>
                  <a:lnTo>
                    <a:pt x="0" y="93910"/>
                  </a:lnTo>
                  <a:lnTo>
                    <a:pt x="3662" y="128474"/>
                  </a:lnTo>
                  <a:lnTo>
                    <a:pt x="12194" y="147108"/>
                  </a:lnTo>
                  <a:lnTo>
                    <a:pt x="17744" y="155353"/>
                  </a:lnTo>
                  <a:lnTo>
                    <a:pt x="26125" y="160849"/>
                  </a:lnTo>
                  <a:lnTo>
                    <a:pt x="59105" y="168585"/>
                  </a:lnTo>
                  <a:lnTo>
                    <a:pt x="102545" y="171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66953" y="2979564"/>
              <a:ext cx="60840" cy="151275"/>
            </a:xfrm>
            <a:custGeom>
              <a:avLst/>
              <a:gdLst/>
              <a:ahLst/>
              <a:cxnLst/>
              <a:rect l="0" t="0" r="0" b="0"/>
              <a:pathLst>
                <a:path w="60840" h="151275">
                  <a:moveTo>
                    <a:pt x="8197" y="73700"/>
                  </a:moveTo>
                  <a:lnTo>
                    <a:pt x="2608" y="90467"/>
                  </a:lnTo>
                  <a:lnTo>
                    <a:pt x="2983" y="108058"/>
                  </a:lnTo>
                  <a:lnTo>
                    <a:pt x="13576" y="151274"/>
                  </a:lnTo>
                  <a:lnTo>
                    <a:pt x="3547" y="117104"/>
                  </a:lnTo>
                  <a:lnTo>
                    <a:pt x="0" y="66719"/>
                  </a:lnTo>
                  <a:lnTo>
                    <a:pt x="3774" y="43691"/>
                  </a:lnTo>
                  <a:lnTo>
                    <a:pt x="8758" y="34977"/>
                  </a:lnTo>
                  <a:lnTo>
                    <a:pt x="31370" y="17123"/>
                  </a:lnTo>
                  <a:lnTo>
                    <a:pt x="608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95903" y="3012133"/>
              <a:ext cx="205632" cy="135888"/>
            </a:xfrm>
            <a:custGeom>
              <a:avLst/>
              <a:gdLst/>
              <a:ahLst/>
              <a:cxnLst/>
              <a:rect l="0" t="0" r="0" b="0"/>
              <a:pathLst>
                <a:path w="205632" h="135888">
                  <a:moveTo>
                    <a:pt x="5589" y="20074"/>
                  </a:moveTo>
                  <a:lnTo>
                    <a:pt x="0" y="36841"/>
                  </a:lnTo>
                  <a:lnTo>
                    <a:pt x="375" y="54432"/>
                  </a:lnTo>
                  <a:lnTo>
                    <a:pt x="4903" y="102544"/>
                  </a:lnTo>
                  <a:lnTo>
                    <a:pt x="13934" y="50889"/>
                  </a:lnTo>
                  <a:lnTo>
                    <a:pt x="24699" y="21015"/>
                  </a:lnTo>
                  <a:lnTo>
                    <a:pt x="35919" y="4505"/>
                  </a:lnTo>
                  <a:lnTo>
                    <a:pt x="42187" y="2676"/>
                  </a:lnTo>
                  <a:lnTo>
                    <a:pt x="48705" y="4965"/>
                  </a:lnTo>
                  <a:lnTo>
                    <a:pt x="69057" y="24956"/>
                  </a:lnTo>
                  <a:lnTo>
                    <a:pt x="86785" y="53106"/>
                  </a:lnTo>
                  <a:lnTo>
                    <a:pt x="91305" y="63152"/>
                  </a:lnTo>
                  <a:lnTo>
                    <a:pt x="95489" y="66340"/>
                  </a:lnTo>
                  <a:lnTo>
                    <a:pt x="99447" y="64956"/>
                  </a:lnTo>
                  <a:lnTo>
                    <a:pt x="106965" y="54060"/>
                  </a:lnTo>
                  <a:lnTo>
                    <a:pt x="124859" y="8475"/>
                  </a:lnTo>
                  <a:lnTo>
                    <a:pt x="130726" y="2983"/>
                  </a:lnTo>
                  <a:lnTo>
                    <a:pt x="138147" y="491"/>
                  </a:lnTo>
                  <a:lnTo>
                    <a:pt x="146603" y="0"/>
                  </a:lnTo>
                  <a:lnTo>
                    <a:pt x="162238" y="5693"/>
                  </a:lnTo>
                  <a:lnTo>
                    <a:pt x="169683" y="10486"/>
                  </a:lnTo>
                  <a:lnTo>
                    <a:pt x="181075" y="25172"/>
                  </a:lnTo>
                  <a:lnTo>
                    <a:pt x="197920" y="63195"/>
                  </a:lnTo>
                  <a:lnTo>
                    <a:pt x="204615" y="117057"/>
                  </a:lnTo>
                  <a:lnTo>
                    <a:pt x="205631" y="135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440534" y="2963447"/>
              <a:ext cx="147598" cy="226688"/>
            </a:xfrm>
            <a:custGeom>
              <a:avLst/>
              <a:gdLst/>
              <a:ahLst/>
              <a:cxnLst/>
              <a:rect l="0" t="0" r="0" b="0"/>
              <a:pathLst>
                <a:path w="147598" h="226688">
                  <a:moveTo>
                    <a:pt x="118927" y="5589"/>
                  </a:moveTo>
                  <a:lnTo>
                    <a:pt x="102159" y="0"/>
                  </a:lnTo>
                  <a:lnTo>
                    <a:pt x="84568" y="375"/>
                  </a:lnTo>
                  <a:lnTo>
                    <a:pt x="44680" y="10148"/>
                  </a:lnTo>
                  <a:lnTo>
                    <a:pt x="19069" y="25527"/>
                  </a:lnTo>
                  <a:lnTo>
                    <a:pt x="7085" y="41356"/>
                  </a:lnTo>
                  <a:lnTo>
                    <a:pt x="2252" y="50491"/>
                  </a:lnTo>
                  <a:lnTo>
                    <a:pt x="0" y="69999"/>
                  </a:lnTo>
                  <a:lnTo>
                    <a:pt x="1038" y="80115"/>
                  </a:lnTo>
                  <a:lnTo>
                    <a:pt x="6409" y="86858"/>
                  </a:lnTo>
                  <a:lnTo>
                    <a:pt x="24856" y="94351"/>
                  </a:lnTo>
                  <a:lnTo>
                    <a:pt x="85236" y="105795"/>
                  </a:lnTo>
                  <a:lnTo>
                    <a:pt x="115183" y="123017"/>
                  </a:lnTo>
                  <a:lnTo>
                    <a:pt x="130131" y="137328"/>
                  </a:lnTo>
                  <a:lnTo>
                    <a:pt x="140674" y="155387"/>
                  </a:lnTo>
                  <a:lnTo>
                    <a:pt x="147597" y="190873"/>
                  </a:lnTo>
                  <a:lnTo>
                    <a:pt x="143889" y="200472"/>
                  </a:lnTo>
                  <a:lnTo>
                    <a:pt x="136739" y="208041"/>
                  </a:lnTo>
                  <a:lnTo>
                    <a:pt x="127292" y="214256"/>
                  </a:lnTo>
                  <a:lnTo>
                    <a:pt x="86050" y="223004"/>
                  </a:lnTo>
                  <a:lnTo>
                    <a:pt x="24170" y="22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726673" y="4708102"/>
            <a:ext cx="3369120" cy="889524"/>
            <a:chOff x="1726673" y="4708102"/>
            <a:chExt cx="3369120" cy="889524"/>
          </a:xfrm>
        </p:grpSpPr>
        <p:sp>
          <p:nvSpPr>
            <p:cNvPr id="153" name="Freeform 152"/>
            <p:cNvSpPr/>
            <p:nvPr/>
          </p:nvSpPr>
          <p:spPr>
            <a:xfrm>
              <a:off x="2002609" y="4929276"/>
              <a:ext cx="282075" cy="513958"/>
            </a:xfrm>
            <a:custGeom>
              <a:avLst/>
              <a:gdLst/>
              <a:ahLst/>
              <a:cxnLst/>
              <a:rect l="0" t="0" r="0" b="0"/>
              <a:pathLst>
                <a:path w="282075" h="513958">
                  <a:moveTo>
                    <a:pt x="8334" y="513957"/>
                  </a:moveTo>
                  <a:lnTo>
                    <a:pt x="0" y="476479"/>
                  </a:lnTo>
                  <a:lnTo>
                    <a:pt x="1575" y="438511"/>
                  </a:lnTo>
                  <a:lnTo>
                    <a:pt x="6331" y="391387"/>
                  </a:lnTo>
                  <a:lnTo>
                    <a:pt x="13527" y="329348"/>
                  </a:lnTo>
                  <a:lnTo>
                    <a:pt x="17281" y="277544"/>
                  </a:lnTo>
                  <a:lnTo>
                    <a:pt x="18394" y="228920"/>
                  </a:lnTo>
                  <a:lnTo>
                    <a:pt x="13134" y="173698"/>
                  </a:lnTo>
                  <a:lnTo>
                    <a:pt x="9756" y="112882"/>
                  </a:lnTo>
                  <a:lnTo>
                    <a:pt x="8755" y="55998"/>
                  </a:lnTo>
                  <a:lnTo>
                    <a:pt x="3521" y="969"/>
                  </a:lnTo>
                  <a:lnTo>
                    <a:pt x="6295" y="0"/>
                  </a:lnTo>
                  <a:lnTo>
                    <a:pt x="10484" y="2863"/>
                  </a:lnTo>
                  <a:lnTo>
                    <a:pt x="32781" y="61114"/>
                  </a:lnTo>
                  <a:lnTo>
                    <a:pt x="53947" y="124392"/>
                  </a:lnTo>
                  <a:lnTo>
                    <a:pt x="71503" y="180163"/>
                  </a:lnTo>
                  <a:lnTo>
                    <a:pt x="85152" y="216963"/>
                  </a:lnTo>
                  <a:lnTo>
                    <a:pt x="109133" y="271512"/>
                  </a:lnTo>
                  <a:lnTo>
                    <a:pt x="121518" y="302132"/>
                  </a:lnTo>
                  <a:lnTo>
                    <a:pt x="152392" y="358167"/>
                  </a:lnTo>
                  <a:lnTo>
                    <a:pt x="177516" y="409788"/>
                  </a:lnTo>
                  <a:lnTo>
                    <a:pt x="192320" y="434904"/>
                  </a:lnTo>
                  <a:lnTo>
                    <a:pt x="235030" y="477695"/>
                  </a:lnTo>
                  <a:lnTo>
                    <a:pt x="242523" y="479254"/>
                  </a:lnTo>
                  <a:lnTo>
                    <a:pt x="249857" y="476783"/>
                  </a:lnTo>
                  <a:lnTo>
                    <a:pt x="257087" y="471627"/>
                  </a:lnTo>
                  <a:lnTo>
                    <a:pt x="261907" y="463510"/>
                  </a:lnTo>
                  <a:lnTo>
                    <a:pt x="268690" y="428560"/>
                  </a:lnTo>
                  <a:lnTo>
                    <a:pt x="271870" y="381680"/>
                  </a:lnTo>
                  <a:lnTo>
                    <a:pt x="276593" y="319676"/>
                  </a:lnTo>
                  <a:lnTo>
                    <a:pt x="274959" y="295419"/>
                  </a:lnTo>
                  <a:lnTo>
                    <a:pt x="280322" y="241892"/>
                  </a:lnTo>
                  <a:lnTo>
                    <a:pt x="281555" y="188070"/>
                  </a:lnTo>
                  <a:lnTo>
                    <a:pt x="281921" y="135078"/>
                  </a:lnTo>
                  <a:lnTo>
                    <a:pt x="282029" y="82332"/>
                  </a:lnTo>
                  <a:lnTo>
                    <a:pt x="282061" y="39018"/>
                  </a:lnTo>
                  <a:lnTo>
                    <a:pt x="282074" y="8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328848" y="5201077"/>
              <a:ext cx="138628" cy="201642"/>
            </a:xfrm>
            <a:custGeom>
              <a:avLst/>
              <a:gdLst/>
              <a:ahLst/>
              <a:cxnLst/>
              <a:rect l="0" t="0" r="0" b="0"/>
              <a:pathLst>
                <a:path w="138628" h="201642">
                  <a:moveTo>
                    <a:pt x="82178" y="10529"/>
                  </a:moveTo>
                  <a:lnTo>
                    <a:pt x="65410" y="4940"/>
                  </a:lnTo>
                  <a:lnTo>
                    <a:pt x="47819" y="8435"/>
                  </a:lnTo>
                  <a:lnTo>
                    <a:pt x="38215" y="12642"/>
                  </a:lnTo>
                  <a:lnTo>
                    <a:pt x="21304" y="29795"/>
                  </a:lnTo>
                  <a:lnTo>
                    <a:pt x="8329" y="53017"/>
                  </a:lnTo>
                  <a:lnTo>
                    <a:pt x="0" y="106052"/>
                  </a:lnTo>
                  <a:lnTo>
                    <a:pt x="1200" y="132533"/>
                  </a:lnTo>
                  <a:lnTo>
                    <a:pt x="15031" y="166001"/>
                  </a:lnTo>
                  <a:lnTo>
                    <a:pt x="27378" y="183353"/>
                  </a:lnTo>
                  <a:lnTo>
                    <a:pt x="43784" y="195744"/>
                  </a:lnTo>
                  <a:lnTo>
                    <a:pt x="53072" y="200686"/>
                  </a:lnTo>
                  <a:lnTo>
                    <a:pt x="61604" y="201641"/>
                  </a:lnTo>
                  <a:lnTo>
                    <a:pt x="77323" y="196463"/>
                  </a:lnTo>
                  <a:lnTo>
                    <a:pt x="104916" y="174805"/>
                  </a:lnTo>
                  <a:lnTo>
                    <a:pt x="124140" y="146161"/>
                  </a:lnTo>
                  <a:lnTo>
                    <a:pt x="137245" y="115447"/>
                  </a:lnTo>
                  <a:lnTo>
                    <a:pt x="138627" y="94594"/>
                  </a:lnTo>
                  <a:lnTo>
                    <a:pt x="129983" y="52611"/>
                  </a:lnTo>
                  <a:lnTo>
                    <a:pt x="114799" y="26637"/>
                  </a:lnTo>
                  <a:lnTo>
                    <a:pt x="99016" y="14568"/>
                  </a:lnTo>
                  <a:lnTo>
                    <a:pt x="716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526839" y="500103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59970"/>
                  </a:lnTo>
                  <a:lnTo>
                    <a:pt x="9065" y="214483"/>
                  </a:lnTo>
                  <a:lnTo>
                    <a:pt x="11409" y="276377"/>
                  </a:lnTo>
                  <a:lnTo>
                    <a:pt x="18805" y="327944"/>
                  </a:lnTo>
                  <a:lnTo>
                    <a:pt x="20390" y="365840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474197" y="516949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2882" y="16789"/>
                  </a:lnTo>
                  <a:lnTo>
                    <a:pt x="51474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26673" y="525372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21057"/>
                  </a:moveTo>
                  <a:lnTo>
                    <a:pt x="137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18200" y="5060872"/>
              <a:ext cx="177179" cy="315920"/>
            </a:xfrm>
            <a:custGeom>
              <a:avLst/>
              <a:gdLst/>
              <a:ahLst/>
              <a:cxnLst/>
              <a:rect l="0" t="0" r="0" b="0"/>
              <a:pathLst>
                <a:path w="177179" h="315920">
                  <a:moveTo>
                    <a:pt x="177178" y="55978"/>
                  </a:moveTo>
                  <a:lnTo>
                    <a:pt x="147870" y="17604"/>
                  </a:lnTo>
                  <a:lnTo>
                    <a:pt x="122090" y="1974"/>
                  </a:lnTo>
                  <a:lnTo>
                    <a:pt x="102392" y="0"/>
                  </a:lnTo>
                  <a:lnTo>
                    <a:pt x="83108" y="4193"/>
                  </a:lnTo>
                  <a:lnTo>
                    <a:pt x="51665" y="25948"/>
                  </a:lnTo>
                  <a:lnTo>
                    <a:pt x="22924" y="58364"/>
                  </a:lnTo>
                  <a:lnTo>
                    <a:pt x="7341" y="93859"/>
                  </a:lnTo>
                  <a:lnTo>
                    <a:pt x="0" y="147775"/>
                  </a:lnTo>
                  <a:lnTo>
                    <a:pt x="1670" y="200366"/>
                  </a:lnTo>
                  <a:lnTo>
                    <a:pt x="12918" y="256074"/>
                  </a:lnTo>
                  <a:lnTo>
                    <a:pt x="28553" y="289440"/>
                  </a:lnTo>
                  <a:lnTo>
                    <a:pt x="44442" y="303238"/>
                  </a:lnTo>
                  <a:lnTo>
                    <a:pt x="64372" y="312100"/>
                  </a:lnTo>
                  <a:lnTo>
                    <a:pt x="100730" y="315919"/>
                  </a:lnTo>
                  <a:lnTo>
                    <a:pt x="155759" y="304259"/>
                  </a:lnTo>
                  <a:lnTo>
                    <a:pt x="167658" y="297736"/>
                  </a:lnTo>
                  <a:lnTo>
                    <a:pt x="177178" y="287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28817" y="5114586"/>
              <a:ext cx="219246" cy="244420"/>
            </a:xfrm>
            <a:custGeom>
              <a:avLst/>
              <a:gdLst/>
              <a:ahLst/>
              <a:cxnLst/>
              <a:rect l="0" t="0" r="0" b="0"/>
              <a:pathLst>
                <a:path w="219246" h="244420">
                  <a:moveTo>
                    <a:pt x="135017" y="118077"/>
                  </a:moveTo>
                  <a:lnTo>
                    <a:pt x="144082" y="59460"/>
                  </a:lnTo>
                  <a:lnTo>
                    <a:pt x="138656" y="35873"/>
                  </a:lnTo>
                  <a:lnTo>
                    <a:pt x="133933" y="24670"/>
                  </a:lnTo>
                  <a:lnTo>
                    <a:pt x="119327" y="9102"/>
                  </a:lnTo>
                  <a:lnTo>
                    <a:pt x="110519" y="3313"/>
                  </a:lnTo>
                  <a:lnTo>
                    <a:pt x="88254" y="0"/>
                  </a:lnTo>
                  <a:lnTo>
                    <a:pt x="65100" y="3597"/>
                  </a:lnTo>
                  <a:lnTo>
                    <a:pt x="47011" y="12995"/>
                  </a:lnTo>
                  <a:lnTo>
                    <a:pt x="23673" y="42618"/>
                  </a:lnTo>
                  <a:lnTo>
                    <a:pt x="7530" y="75442"/>
                  </a:lnTo>
                  <a:lnTo>
                    <a:pt x="0" y="127549"/>
                  </a:lnTo>
                  <a:lnTo>
                    <a:pt x="1035" y="173656"/>
                  </a:lnTo>
                  <a:lnTo>
                    <a:pt x="15120" y="209414"/>
                  </a:lnTo>
                  <a:lnTo>
                    <a:pt x="27527" y="227301"/>
                  </a:lnTo>
                  <a:lnTo>
                    <a:pt x="36451" y="231838"/>
                  </a:lnTo>
                  <a:lnTo>
                    <a:pt x="58844" y="233758"/>
                  </a:lnTo>
                  <a:lnTo>
                    <a:pt x="78156" y="227592"/>
                  </a:lnTo>
                  <a:lnTo>
                    <a:pt x="94537" y="215883"/>
                  </a:lnTo>
                  <a:lnTo>
                    <a:pt x="115744" y="189561"/>
                  </a:lnTo>
                  <a:lnTo>
                    <a:pt x="125671" y="169735"/>
                  </a:lnTo>
                  <a:lnTo>
                    <a:pt x="133171" y="130534"/>
                  </a:lnTo>
                  <a:lnTo>
                    <a:pt x="140363" y="171897"/>
                  </a:lnTo>
                  <a:lnTo>
                    <a:pt x="161332" y="211896"/>
                  </a:lnTo>
                  <a:lnTo>
                    <a:pt x="174399" y="228405"/>
                  </a:lnTo>
                  <a:lnTo>
                    <a:pt x="191124" y="237302"/>
                  </a:lnTo>
                  <a:lnTo>
                    <a:pt x="219245" y="244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374545" y="5081151"/>
              <a:ext cx="150224" cy="516475"/>
            </a:xfrm>
            <a:custGeom>
              <a:avLst/>
              <a:gdLst/>
              <a:ahLst/>
              <a:cxnLst/>
              <a:rect l="0" t="0" r="0" b="0"/>
              <a:pathLst>
                <a:path w="150224" h="516475">
                  <a:moveTo>
                    <a:pt x="26159" y="193626"/>
                  </a:moveTo>
                  <a:lnTo>
                    <a:pt x="26159" y="252243"/>
                  </a:lnTo>
                  <a:lnTo>
                    <a:pt x="34493" y="315079"/>
                  </a:lnTo>
                  <a:lnTo>
                    <a:pt x="41843" y="369565"/>
                  </a:lnTo>
                  <a:lnTo>
                    <a:pt x="47325" y="430934"/>
                  </a:lnTo>
                  <a:lnTo>
                    <a:pt x="54137" y="480878"/>
                  </a:lnTo>
                  <a:lnTo>
                    <a:pt x="56676" y="516474"/>
                  </a:lnTo>
                  <a:lnTo>
                    <a:pt x="57032" y="515313"/>
                  </a:lnTo>
                  <a:lnTo>
                    <a:pt x="50415" y="457910"/>
                  </a:lnTo>
                  <a:lnTo>
                    <a:pt x="46994" y="404903"/>
                  </a:lnTo>
                  <a:lnTo>
                    <a:pt x="39091" y="360732"/>
                  </a:lnTo>
                  <a:lnTo>
                    <a:pt x="29341" y="300201"/>
                  </a:lnTo>
                  <a:lnTo>
                    <a:pt x="20213" y="244181"/>
                  </a:lnTo>
                  <a:lnTo>
                    <a:pt x="15819" y="192877"/>
                  </a:lnTo>
                  <a:lnTo>
                    <a:pt x="7566" y="139796"/>
                  </a:lnTo>
                  <a:lnTo>
                    <a:pt x="0" y="84597"/>
                  </a:lnTo>
                  <a:lnTo>
                    <a:pt x="1771" y="48237"/>
                  </a:lnTo>
                  <a:lnTo>
                    <a:pt x="9705" y="15237"/>
                  </a:lnTo>
                  <a:lnTo>
                    <a:pt x="16359" y="8019"/>
                  </a:lnTo>
                  <a:lnTo>
                    <a:pt x="36232" y="0"/>
                  </a:lnTo>
                  <a:lnTo>
                    <a:pt x="57542" y="2675"/>
                  </a:lnTo>
                  <a:lnTo>
                    <a:pt x="77542" y="12833"/>
                  </a:lnTo>
                  <a:lnTo>
                    <a:pt x="116778" y="57903"/>
                  </a:lnTo>
                  <a:lnTo>
                    <a:pt x="144811" y="120027"/>
                  </a:lnTo>
                  <a:lnTo>
                    <a:pt x="150223" y="157131"/>
                  </a:lnTo>
                  <a:lnTo>
                    <a:pt x="146237" y="197760"/>
                  </a:lnTo>
                  <a:lnTo>
                    <a:pt x="137629" y="219250"/>
                  </a:lnTo>
                  <a:lnTo>
                    <a:pt x="124834" y="236600"/>
                  </a:lnTo>
                  <a:lnTo>
                    <a:pt x="107450" y="252110"/>
                  </a:lnTo>
                  <a:lnTo>
                    <a:pt x="88025" y="260563"/>
                  </a:lnTo>
                  <a:lnTo>
                    <a:pt x="57745" y="267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32331" y="512737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621803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90259" y="4864165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3119" y="153212"/>
                  </a:lnTo>
                  <a:lnTo>
                    <a:pt x="11453" y="208003"/>
                  </a:lnTo>
                  <a:lnTo>
                    <a:pt x="17958" y="251544"/>
                  </a:lnTo>
                  <a:lnTo>
                    <a:pt x="24749" y="294291"/>
                  </a:lnTo>
                  <a:lnTo>
                    <a:pt x="28547" y="336687"/>
                  </a:lnTo>
                  <a:lnTo>
                    <a:pt x="30685" y="393778"/>
                  </a:lnTo>
                  <a:lnTo>
                    <a:pt x="34438" y="434090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16559" y="5064207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7752" y="17958"/>
                  </a:lnTo>
                  <a:lnTo>
                    <a:pt x="115002" y="35149"/>
                  </a:lnTo>
                  <a:lnTo>
                    <a:pt x="56685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928692" y="5103637"/>
              <a:ext cx="219537" cy="244841"/>
            </a:xfrm>
            <a:custGeom>
              <a:avLst/>
              <a:gdLst/>
              <a:ahLst/>
              <a:cxnLst/>
              <a:rect l="0" t="0" r="0" b="0"/>
              <a:pathLst>
                <a:path w="219537" h="244841">
                  <a:moveTo>
                    <a:pt x="135308" y="65855"/>
                  </a:moveTo>
                  <a:lnTo>
                    <a:pt x="120653" y="21892"/>
                  </a:lnTo>
                  <a:lnTo>
                    <a:pt x="107738" y="8102"/>
                  </a:lnTo>
                  <a:lnTo>
                    <a:pt x="99380" y="2786"/>
                  </a:lnTo>
                  <a:lnTo>
                    <a:pt x="77616" y="0"/>
                  </a:lnTo>
                  <a:lnTo>
                    <a:pt x="65261" y="894"/>
                  </a:lnTo>
                  <a:lnTo>
                    <a:pt x="45294" y="11247"/>
                  </a:lnTo>
                  <a:lnTo>
                    <a:pt x="29791" y="27547"/>
                  </a:lnTo>
                  <a:lnTo>
                    <a:pt x="6350" y="76885"/>
                  </a:lnTo>
                  <a:lnTo>
                    <a:pt x="0" y="128172"/>
                  </a:lnTo>
                  <a:lnTo>
                    <a:pt x="1866" y="187176"/>
                  </a:lnTo>
                  <a:lnTo>
                    <a:pt x="13101" y="222294"/>
                  </a:lnTo>
                  <a:lnTo>
                    <a:pt x="18742" y="233319"/>
                  </a:lnTo>
                  <a:lnTo>
                    <a:pt x="26011" y="238329"/>
                  </a:lnTo>
                  <a:lnTo>
                    <a:pt x="34368" y="239329"/>
                  </a:lnTo>
                  <a:lnTo>
                    <a:pt x="51841" y="234201"/>
                  </a:lnTo>
                  <a:lnTo>
                    <a:pt x="89322" y="205296"/>
                  </a:lnTo>
                  <a:lnTo>
                    <a:pt x="105045" y="179311"/>
                  </a:lnTo>
                  <a:lnTo>
                    <a:pt x="119668" y="130683"/>
                  </a:lnTo>
                  <a:lnTo>
                    <a:pt x="123264" y="100401"/>
                  </a:lnTo>
                  <a:lnTo>
                    <a:pt x="133051" y="158195"/>
                  </a:lnTo>
                  <a:lnTo>
                    <a:pt x="143868" y="190311"/>
                  </a:lnTo>
                  <a:lnTo>
                    <a:pt x="174577" y="230091"/>
                  </a:lnTo>
                  <a:lnTo>
                    <a:pt x="191365" y="238284"/>
                  </a:lnTo>
                  <a:lnTo>
                    <a:pt x="219536" y="24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183106" y="4832580"/>
              <a:ext cx="28294" cy="558011"/>
            </a:xfrm>
            <a:custGeom>
              <a:avLst/>
              <a:gdLst/>
              <a:ahLst/>
              <a:cxnLst/>
              <a:rect l="0" t="0" r="0" b="0"/>
              <a:pathLst>
                <a:path w="28294" h="55801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6972" y="205381"/>
                  </a:lnTo>
                  <a:lnTo>
                    <a:pt x="10303" y="259761"/>
                  </a:lnTo>
                  <a:lnTo>
                    <a:pt x="16291" y="321412"/>
                  </a:lnTo>
                  <a:lnTo>
                    <a:pt x="17328" y="380672"/>
                  </a:lnTo>
                  <a:lnTo>
                    <a:pt x="17635" y="437096"/>
                  </a:lnTo>
                  <a:lnTo>
                    <a:pt x="24974" y="500158"/>
                  </a:lnTo>
                  <a:lnTo>
                    <a:pt x="28293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306444" y="5180021"/>
              <a:ext cx="10241" cy="178985"/>
            </a:xfrm>
            <a:custGeom>
              <a:avLst/>
              <a:gdLst/>
              <a:ahLst/>
              <a:cxnLst/>
              <a:rect l="0" t="0" r="0" b="0"/>
              <a:pathLst>
                <a:path w="10241" h="178985">
                  <a:moveTo>
                    <a:pt x="10240" y="0"/>
                  </a:moveTo>
                  <a:lnTo>
                    <a:pt x="1175" y="58616"/>
                  </a:lnTo>
                  <a:lnTo>
                    <a:pt x="0" y="112790"/>
                  </a:lnTo>
                  <a:lnTo>
                    <a:pt x="967" y="151052"/>
                  </a:lnTo>
                  <a:lnTo>
                    <a:pt x="1024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27212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400911" y="5137906"/>
              <a:ext cx="210572" cy="230540"/>
            </a:xfrm>
            <a:custGeom>
              <a:avLst/>
              <a:gdLst/>
              <a:ahLst/>
              <a:cxnLst/>
              <a:rect l="0" t="0" r="0" b="0"/>
              <a:pathLst>
                <a:path w="210572" h="230540">
                  <a:moveTo>
                    <a:pt x="0" y="0"/>
                  </a:moveTo>
                  <a:lnTo>
                    <a:pt x="42692" y="3120"/>
                  </a:lnTo>
                  <a:lnTo>
                    <a:pt x="63428" y="6066"/>
                  </a:lnTo>
                  <a:lnTo>
                    <a:pt x="121437" y="1030"/>
                  </a:lnTo>
                  <a:lnTo>
                    <a:pt x="162064" y="305"/>
                  </a:lnTo>
                  <a:lnTo>
                    <a:pt x="168874" y="3713"/>
                  </a:lnTo>
                  <a:lnTo>
                    <a:pt x="171075" y="9495"/>
                  </a:lnTo>
                  <a:lnTo>
                    <a:pt x="167281" y="25277"/>
                  </a:lnTo>
                  <a:lnTo>
                    <a:pt x="157796" y="43990"/>
                  </a:lnTo>
                  <a:lnTo>
                    <a:pt x="102539" y="105201"/>
                  </a:lnTo>
                  <a:lnTo>
                    <a:pt x="52688" y="166050"/>
                  </a:lnTo>
                  <a:lnTo>
                    <a:pt x="13652" y="213479"/>
                  </a:lnTo>
                  <a:lnTo>
                    <a:pt x="9102" y="223038"/>
                  </a:lnTo>
                  <a:lnTo>
                    <a:pt x="10748" y="228241"/>
                  </a:lnTo>
                  <a:lnTo>
                    <a:pt x="16524" y="230539"/>
                  </a:lnTo>
                  <a:lnTo>
                    <a:pt x="34250" y="229974"/>
                  </a:lnTo>
                  <a:lnTo>
                    <a:pt x="90169" y="222499"/>
                  </a:lnTo>
                  <a:lnTo>
                    <a:pt x="149915" y="209831"/>
                  </a:lnTo>
                  <a:lnTo>
                    <a:pt x="21057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635543" y="5079415"/>
              <a:ext cx="218095" cy="248005"/>
            </a:xfrm>
            <a:custGeom>
              <a:avLst/>
              <a:gdLst/>
              <a:ahLst/>
              <a:cxnLst/>
              <a:rect l="0" t="0" r="0" b="0"/>
              <a:pathLst>
                <a:path w="218095" h="248005">
                  <a:moveTo>
                    <a:pt x="18053" y="142719"/>
                  </a:moveTo>
                  <a:lnTo>
                    <a:pt x="36033" y="127078"/>
                  </a:lnTo>
                  <a:lnTo>
                    <a:pt x="94383" y="92384"/>
                  </a:lnTo>
                  <a:lnTo>
                    <a:pt x="104035" y="88105"/>
                  </a:lnTo>
                  <a:lnTo>
                    <a:pt x="117878" y="73992"/>
                  </a:lnTo>
                  <a:lnTo>
                    <a:pt x="136297" y="36337"/>
                  </a:lnTo>
                  <a:lnTo>
                    <a:pt x="136657" y="27344"/>
                  </a:lnTo>
                  <a:lnTo>
                    <a:pt x="130817" y="11113"/>
                  </a:lnTo>
                  <a:lnTo>
                    <a:pt x="123644" y="5849"/>
                  </a:lnTo>
                  <a:lnTo>
                    <a:pt x="103197" y="0"/>
                  </a:lnTo>
                  <a:lnTo>
                    <a:pt x="81631" y="3639"/>
                  </a:lnTo>
                  <a:lnTo>
                    <a:pt x="52878" y="18842"/>
                  </a:lnTo>
                  <a:lnTo>
                    <a:pt x="29541" y="41284"/>
                  </a:lnTo>
                  <a:lnTo>
                    <a:pt x="16140" y="61372"/>
                  </a:lnTo>
                  <a:lnTo>
                    <a:pt x="3188" y="98989"/>
                  </a:lnTo>
                  <a:lnTo>
                    <a:pt x="0" y="139771"/>
                  </a:lnTo>
                  <a:lnTo>
                    <a:pt x="7115" y="179150"/>
                  </a:lnTo>
                  <a:lnTo>
                    <a:pt x="23521" y="206676"/>
                  </a:lnTo>
                  <a:lnTo>
                    <a:pt x="36470" y="222227"/>
                  </a:lnTo>
                  <a:lnTo>
                    <a:pt x="62504" y="238547"/>
                  </a:lnTo>
                  <a:lnTo>
                    <a:pt x="112317" y="246136"/>
                  </a:lnTo>
                  <a:lnTo>
                    <a:pt x="174150" y="247635"/>
                  </a:lnTo>
                  <a:lnTo>
                    <a:pt x="218094" y="248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894287" y="4708102"/>
              <a:ext cx="201506" cy="686594"/>
            </a:xfrm>
            <a:custGeom>
              <a:avLst/>
              <a:gdLst/>
              <a:ahLst/>
              <a:cxnLst/>
              <a:rect l="0" t="0" r="0" b="0"/>
              <a:pathLst>
                <a:path w="201506" h="686594">
                  <a:moveTo>
                    <a:pt x="138334" y="514032"/>
                  </a:moveTo>
                  <a:lnTo>
                    <a:pt x="128759" y="482750"/>
                  </a:lnTo>
                  <a:lnTo>
                    <a:pt x="110801" y="459010"/>
                  </a:lnTo>
                  <a:lnTo>
                    <a:pt x="93342" y="444344"/>
                  </a:lnTo>
                  <a:lnTo>
                    <a:pt x="83773" y="440667"/>
                  </a:lnTo>
                  <a:lnTo>
                    <a:pt x="63782" y="439702"/>
                  </a:lnTo>
                  <a:lnTo>
                    <a:pt x="54708" y="443422"/>
                  </a:lnTo>
                  <a:lnTo>
                    <a:pt x="16043" y="478651"/>
                  </a:lnTo>
                  <a:lnTo>
                    <a:pt x="195" y="516677"/>
                  </a:lnTo>
                  <a:lnTo>
                    <a:pt x="0" y="573523"/>
                  </a:lnTo>
                  <a:lnTo>
                    <a:pt x="3370" y="614587"/>
                  </a:lnTo>
                  <a:lnTo>
                    <a:pt x="30715" y="671337"/>
                  </a:lnTo>
                  <a:lnTo>
                    <a:pt x="39682" y="678564"/>
                  </a:lnTo>
                  <a:lnTo>
                    <a:pt x="62124" y="686593"/>
                  </a:lnTo>
                  <a:lnTo>
                    <a:pt x="84576" y="683923"/>
                  </a:lnTo>
                  <a:lnTo>
                    <a:pt x="105083" y="673767"/>
                  </a:lnTo>
                  <a:lnTo>
                    <a:pt x="121996" y="657555"/>
                  </a:lnTo>
                  <a:lnTo>
                    <a:pt x="139082" y="623108"/>
                  </a:lnTo>
                  <a:lnTo>
                    <a:pt x="155336" y="563481"/>
                  </a:lnTo>
                  <a:lnTo>
                    <a:pt x="173358" y="504470"/>
                  </a:lnTo>
                  <a:lnTo>
                    <a:pt x="178347" y="455437"/>
                  </a:lnTo>
                  <a:lnTo>
                    <a:pt x="179826" y="407634"/>
                  </a:lnTo>
                  <a:lnTo>
                    <a:pt x="180264" y="347066"/>
                  </a:lnTo>
                  <a:lnTo>
                    <a:pt x="180366" y="301005"/>
                  </a:lnTo>
                  <a:lnTo>
                    <a:pt x="177305" y="241513"/>
                  </a:lnTo>
                  <a:lnTo>
                    <a:pt x="171379" y="184381"/>
                  </a:lnTo>
                  <a:lnTo>
                    <a:pt x="164763" y="130918"/>
                  </a:lnTo>
                  <a:lnTo>
                    <a:pt x="152047" y="74018"/>
                  </a:lnTo>
                  <a:lnTo>
                    <a:pt x="134782" y="10570"/>
                  </a:lnTo>
                  <a:lnTo>
                    <a:pt x="128947" y="4085"/>
                  </a:lnTo>
                  <a:lnTo>
                    <a:pt x="121547" y="933"/>
                  </a:lnTo>
                  <a:lnTo>
                    <a:pt x="113105" y="0"/>
                  </a:lnTo>
                  <a:lnTo>
                    <a:pt x="107477" y="6398"/>
                  </a:lnTo>
                  <a:lnTo>
                    <a:pt x="99556" y="48937"/>
                  </a:lnTo>
                  <a:lnTo>
                    <a:pt x="97209" y="103655"/>
                  </a:lnTo>
                  <a:lnTo>
                    <a:pt x="99535" y="162132"/>
                  </a:lnTo>
                  <a:lnTo>
                    <a:pt x="105324" y="213414"/>
                  </a:lnTo>
                  <a:lnTo>
                    <a:pt x="113703" y="268604"/>
                  </a:lnTo>
                  <a:lnTo>
                    <a:pt x="119691" y="324566"/>
                  </a:lnTo>
                  <a:lnTo>
                    <a:pt x="131792" y="380681"/>
                  </a:lnTo>
                  <a:lnTo>
                    <a:pt x="138212" y="435655"/>
                  </a:lnTo>
                  <a:lnTo>
                    <a:pt x="152819" y="492359"/>
                  </a:lnTo>
                  <a:lnTo>
                    <a:pt x="163033" y="541146"/>
                  </a:lnTo>
                  <a:lnTo>
                    <a:pt x="179058" y="594466"/>
                  </a:lnTo>
                  <a:lnTo>
                    <a:pt x="197741" y="653306"/>
                  </a:lnTo>
                  <a:lnTo>
                    <a:pt x="201505" y="671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6022300" y="1674031"/>
            <a:ext cx="905452" cy="84229"/>
          </a:xfrm>
          <a:custGeom>
            <a:avLst/>
            <a:gdLst/>
            <a:ahLst/>
            <a:cxnLst/>
            <a:rect l="0" t="0" r="0" b="0"/>
            <a:pathLst>
              <a:path w="905452" h="84229">
                <a:moveTo>
                  <a:pt x="905451" y="0"/>
                </a:moveTo>
                <a:lnTo>
                  <a:pt x="867973" y="8333"/>
                </a:lnTo>
                <a:lnTo>
                  <a:pt x="816550" y="10094"/>
                </a:lnTo>
                <a:lnTo>
                  <a:pt x="755266" y="11612"/>
                </a:lnTo>
                <a:lnTo>
                  <a:pt x="697580" y="18844"/>
                </a:lnTo>
                <a:lnTo>
                  <a:pt x="646158" y="20401"/>
                </a:lnTo>
                <a:lnTo>
                  <a:pt x="595047" y="20863"/>
                </a:lnTo>
                <a:lnTo>
                  <a:pt x="532329" y="20999"/>
                </a:lnTo>
                <a:lnTo>
                  <a:pt x="474362" y="24159"/>
                </a:lnTo>
                <a:lnTo>
                  <a:pt x="417745" y="30118"/>
                </a:lnTo>
                <a:lnTo>
                  <a:pt x="361501" y="32465"/>
                </a:lnTo>
                <a:lnTo>
                  <a:pt x="305331" y="39861"/>
                </a:lnTo>
                <a:lnTo>
                  <a:pt x="249176" y="47258"/>
                </a:lnTo>
                <a:lnTo>
                  <a:pt x="193023" y="52748"/>
                </a:lnTo>
                <a:lnTo>
                  <a:pt x="136871" y="63885"/>
                </a:lnTo>
                <a:lnTo>
                  <a:pt x="80718" y="71761"/>
                </a:lnTo>
                <a:lnTo>
                  <a:pt x="25101" y="81777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/>
        </p:nvGrpSpPr>
        <p:grpSpPr>
          <a:xfrm>
            <a:off x="171461" y="171424"/>
            <a:ext cx="8543432" cy="1560171"/>
            <a:chOff x="171461" y="171424"/>
            <a:chExt cx="8543432" cy="1560171"/>
          </a:xfrm>
        </p:grpSpPr>
        <p:sp>
          <p:nvSpPr>
            <p:cNvPr id="2" name="Freeform 1"/>
            <p:cNvSpPr/>
            <p:nvPr/>
          </p:nvSpPr>
          <p:spPr>
            <a:xfrm>
              <a:off x="292929" y="231038"/>
              <a:ext cx="254553" cy="381206"/>
            </a:xfrm>
            <a:custGeom>
              <a:avLst/>
              <a:gdLst/>
              <a:ahLst/>
              <a:cxnLst/>
              <a:rect l="0" t="0" r="0" b="0"/>
              <a:pathLst>
                <a:path w="254553" h="381206">
                  <a:moveTo>
                    <a:pt x="65039" y="588"/>
                  </a:moveTo>
                  <a:lnTo>
                    <a:pt x="30293" y="55633"/>
                  </a:lnTo>
                  <a:lnTo>
                    <a:pt x="3806" y="115101"/>
                  </a:lnTo>
                  <a:lnTo>
                    <a:pt x="821" y="119044"/>
                  </a:lnTo>
                  <a:lnTo>
                    <a:pt x="0" y="118163"/>
                  </a:lnTo>
                  <a:lnTo>
                    <a:pt x="7944" y="64261"/>
                  </a:lnTo>
                  <a:lnTo>
                    <a:pt x="24725" y="35442"/>
                  </a:lnTo>
                  <a:lnTo>
                    <a:pt x="51357" y="4744"/>
                  </a:lnTo>
                  <a:lnTo>
                    <a:pt x="60597" y="1019"/>
                  </a:lnTo>
                  <a:lnTo>
                    <a:pt x="83342" y="0"/>
                  </a:lnTo>
                  <a:lnTo>
                    <a:pt x="102810" y="6566"/>
                  </a:lnTo>
                  <a:lnTo>
                    <a:pt x="134371" y="29845"/>
                  </a:lnTo>
                  <a:lnTo>
                    <a:pt x="150443" y="55661"/>
                  </a:lnTo>
                  <a:lnTo>
                    <a:pt x="165184" y="104230"/>
                  </a:lnTo>
                  <a:lnTo>
                    <a:pt x="169309" y="158885"/>
                  </a:lnTo>
                  <a:lnTo>
                    <a:pt x="164535" y="214741"/>
                  </a:lnTo>
                  <a:lnTo>
                    <a:pt x="152327" y="270834"/>
                  </a:lnTo>
                  <a:lnTo>
                    <a:pt x="135530" y="323855"/>
                  </a:lnTo>
                  <a:lnTo>
                    <a:pt x="122105" y="345474"/>
                  </a:lnTo>
                  <a:lnTo>
                    <a:pt x="94816" y="369629"/>
                  </a:lnTo>
                  <a:lnTo>
                    <a:pt x="74764" y="380246"/>
                  </a:lnTo>
                  <a:lnTo>
                    <a:pt x="65673" y="381205"/>
                  </a:lnTo>
                  <a:lnTo>
                    <a:pt x="49333" y="376032"/>
                  </a:lnTo>
                  <a:lnTo>
                    <a:pt x="37392" y="362814"/>
                  </a:lnTo>
                  <a:lnTo>
                    <a:pt x="32570" y="354376"/>
                  </a:lnTo>
                  <a:lnTo>
                    <a:pt x="30331" y="332523"/>
                  </a:lnTo>
                  <a:lnTo>
                    <a:pt x="34406" y="309552"/>
                  </a:lnTo>
                  <a:lnTo>
                    <a:pt x="44016" y="291544"/>
                  </a:lnTo>
                  <a:lnTo>
                    <a:pt x="59205" y="278861"/>
                  </a:lnTo>
                  <a:lnTo>
                    <a:pt x="68169" y="273841"/>
                  </a:lnTo>
                  <a:lnTo>
                    <a:pt x="87487" y="271383"/>
                  </a:lnTo>
                  <a:lnTo>
                    <a:pt x="106602" y="275359"/>
                  </a:lnTo>
                  <a:lnTo>
                    <a:pt x="137937" y="296976"/>
                  </a:lnTo>
                  <a:lnTo>
                    <a:pt x="153590" y="308961"/>
                  </a:lnTo>
                  <a:lnTo>
                    <a:pt x="202479" y="329958"/>
                  </a:lnTo>
                  <a:lnTo>
                    <a:pt x="254552" y="337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1461" y="193130"/>
              <a:ext cx="467161" cy="457893"/>
            </a:xfrm>
            <a:custGeom>
              <a:avLst/>
              <a:gdLst/>
              <a:ahLst/>
              <a:cxnLst/>
              <a:rect l="0" t="0" r="0" b="0"/>
              <a:pathLst>
                <a:path w="467161" h="457893">
                  <a:moveTo>
                    <a:pt x="365492" y="49025"/>
                  </a:moveTo>
                  <a:lnTo>
                    <a:pt x="347511" y="33384"/>
                  </a:lnTo>
                  <a:lnTo>
                    <a:pt x="295750" y="8592"/>
                  </a:lnTo>
                  <a:lnTo>
                    <a:pt x="255790" y="0"/>
                  </a:lnTo>
                  <a:lnTo>
                    <a:pt x="201536" y="5502"/>
                  </a:lnTo>
                  <a:lnTo>
                    <a:pt x="139397" y="26815"/>
                  </a:lnTo>
                  <a:lnTo>
                    <a:pt x="103919" y="51803"/>
                  </a:lnTo>
                  <a:lnTo>
                    <a:pt x="52972" y="110367"/>
                  </a:lnTo>
                  <a:lnTo>
                    <a:pt x="22220" y="165127"/>
                  </a:lnTo>
                  <a:lnTo>
                    <a:pt x="3190" y="223864"/>
                  </a:lnTo>
                  <a:lnTo>
                    <a:pt x="0" y="266425"/>
                  </a:lnTo>
                  <a:lnTo>
                    <a:pt x="7114" y="308672"/>
                  </a:lnTo>
                  <a:lnTo>
                    <a:pt x="24689" y="349655"/>
                  </a:lnTo>
                  <a:lnTo>
                    <a:pt x="71568" y="406375"/>
                  </a:lnTo>
                  <a:lnTo>
                    <a:pt x="131785" y="439769"/>
                  </a:lnTo>
                  <a:lnTo>
                    <a:pt x="155167" y="450806"/>
                  </a:lnTo>
                  <a:lnTo>
                    <a:pt x="208306" y="457892"/>
                  </a:lnTo>
                  <a:lnTo>
                    <a:pt x="246779" y="456000"/>
                  </a:lnTo>
                  <a:lnTo>
                    <a:pt x="296809" y="444880"/>
                  </a:lnTo>
                  <a:lnTo>
                    <a:pt x="350582" y="415777"/>
                  </a:lnTo>
                  <a:lnTo>
                    <a:pt x="401440" y="379150"/>
                  </a:lnTo>
                  <a:lnTo>
                    <a:pt x="429955" y="346751"/>
                  </a:lnTo>
                  <a:lnTo>
                    <a:pt x="454221" y="286646"/>
                  </a:lnTo>
                  <a:lnTo>
                    <a:pt x="467160" y="225381"/>
                  </a:lnTo>
                  <a:lnTo>
                    <a:pt x="466830" y="192916"/>
                  </a:lnTo>
                  <a:lnTo>
                    <a:pt x="447554" y="133946"/>
                  </a:lnTo>
                  <a:lnTo>
                    <a:pt x="424902" y="94464"/>
                  </a:lnTo>
                  <a:lnTo>
                    <a:pt x="403594" y="72730"/>
                  </a:lnTo>
                  <a:lnTo>
                    <a:pt x="359884" y="49679"/>
                  </a:lnTo>
                  <a:lnTo>
                    <a:pt x="316777" y="42980"/>
                  </a:lnTo>
                  <a:lnTo>
                    <a:pt x="288469" y="45558"/>
                  </a:lnTo>
                  <a:lnTo>
                    <a:pt x="230596" y="73568"/>
                  </a:lnTo>
                  <a:lnTo>
                    <a:pt x="218093" y="80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26321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7235" y="146390"/>
                  </a:lnTo>
                  <a:lnTo>
                    <a:pt x="9553" y="209101"/>
                  </a:lnTo>
                  <a:lnTo>
                    <a:pt x="10239" y="264077"/>
                  </a:lnTo>
                  <a:lnTo>
                    <a:pt x="10471" y="322048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171424"/>
              <a:ext cx="403287" cy="260245"/>
            </a:xfrm>
            <a:custGeom>
              <a:avLst/>
              <a:gdLst/>
              <a:ahLst/>
              <a:cxnLst/>
              <a:rect l="0" t="0" r="0" b="0"/>
              <a:pathLst>
                <a:path w="403287" h="260245">
                  <a:moveTo>
                    <a:pt x="0" y="144430"/>
                  </a:moveTo>
                  <a:lnTo>
                    <a:pt x="49498" y="85867"/>
                  </a:lnTo>
                  <a:lnTo>
                    <a:pt x="109010" y="35700"/>
                  </a:lnTo>
                  <a:lnTo>
                    <a:pt x="139144" y="15768"/>
                  </a:lnTo>
                  <a:lnTo>
                    <a:pt x="177189" y="3103"/>
                  </a:lnTo>
                  <a:lnTo>
                    <a:pt x="218097" y="0"/>
                  </a:lnTo>
                  <a:lnTo>
                    <a:pt x="273842" y="8840"/>
                  </a:lnTo>
                  <a:lnTo>
                    <a:pt x="301862" y="17487"/>
                  </a:lnTo>
                  <a:lnTo>
                    <a:pt x="360835" y="55921"/>
                  </a:lnTo>
                  <a:lnTo>
                    <a:pt x="391074" y="93022"/>
                  </a:lnTo>
                  <a:lnTo>
                    <a:pt x="401148" y="113393"/>
                  </a:lnTo>
                  <a:lnTo>
                    <a:pt x="403286" y="140385"/>
                  </a:lnTo>
                  <a:lnTo>
                    <a:pt x="399167" y="168369"/>
                  </a:lnTo>
                  <a:lnTo>
                    <a:pt x="383694" y="197277"/>
                  </a:lnTo>
                  <a:lnTo>
                    <a:pt x="370962" y="213151"/>
                  </a:lnTo>
                  <a:lnTo>
                    <a:pt x="345051" y="229653"/>
                  </a:lnTo>
                  <a:lnTo>
                    <a:pt x="286150" y="249384"/>
                  </a:lnTo>
                  <a:lnTo>
                    <a:pt x="231627" y="260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0153" y="421139"/>
              <a:ext cx="97982" cy="161695"/>
            </a:xfrm>
            <a:custGeom>
              <a:avLst/>
              <a:gdLst/>
              <a:ahLst/>
              <a:cxnLst/>
              <a:rect l="0" t="0" r="0" b="0"/>
              <a:pathLst>
                <a:path w="97982" h="161695">
                  <a:moveTo>
                    <a:pt x="3225" y="105285"/>
                  </a:moveTo>
                  <a:lnTo>
                    <a:pt x="17879" y="158313"/>
                  </a:lnTo>
                  <a:lnTo>
                    <a:pt x="17674" y="161694"/>
                  </a:lnTo>
                  <a:lnTo>
                    <a:pt x="15197" y="160439"/>
                  </a:lnTo>
                  <a:lnTo>
                    <a:pt x="11206" y="156092"/>
                  </a:lnTo>
                  <a:lnTo>
                    <a:pt x="0" y="122029"/>
                  </a:lnTo>
                  <a:lnTo>
                    <a:pt x="450" y="80481"/>
                  </a:lnTo>
                  <a:lnTo>
                    <a:pt x="13581" y="44124"/>
                  </a:lnTo>
                  <a:lnTo>
                    <a:pt x="28884" y="28189"/>
                  </a:lnTo>
                  <a:lnTo>
                    <a:pt x="67305" y="8428"/>
                  </a:lnTo>
                  <a:lnTo>
                    <a:pt x="979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6045" y="451902"/>
              <a:ext cx="150632" cy="176805"/>
            </a:xfrm>
            <a:custGeom>
              <a:avLst/>
              <a:gdLst/>
              <a:ahLst/>
              <a:cxnLst/>
              <a:rect l="0" t="0" r="0" b="0"/>
              <a:pathLst>
                <a:path w="150632" h="176805">
                  <a:moveTo>
                    <a:pt x="97903" y="21880"/>
                  </a:moveTo>
                  <a:lnTo>
                    <a:pt x="92314" y="5112"/>
                  </a:lnTo>
                  <a:lnTo>
                    <a:pt x="87158" y="1343"/>
                  </a:lnTo>
                  <a:lnTo>
                    <a:pt x="80211" y="0"/>
                  </a:lnTo>
                  <a:lnTo>
                    <a:pt x="43845" y="6249"/>
                  </a:lnTo>
                  <a:lnTo>
                    <a:pt x="26694" y="18443"/>
                  </a:lnTo>
                  <a:lnTo>
                    <a:pt x="12442" y="35560"/>
                  </a:lnTo>
                  <a:lnTo>
                    <a:pt x="2208" y="54866"/>
                  </a:lnTo>
                  <a:lnTo>
                    <a:pt x="0" y="75145"/>
                  </a:lnTo>
                  <a:lnTo>
                    <a:pt x="8114" y="122349"/>
                  </a:lnTo>
                  <a:lnTo>
                    <a:pt x="23206" y="151734"/>
                  </a:lnTo>
                  <a:lnTo>
                    <a:pt x="38968" y="164601"/>
                  </a:lnTo>
                  <a:lnTo>
                    <a:pt x="58841" y="173049"/>
                  </a:lnTo>
                  <a:lnTo>
                    <a:pt x="83272" y="176804"/>
                  </a:lnTo>
                  <a:lnTo>
                    <a:pt x="106608" y="172233"/>
                  </a:lnTo>
                  <a:lnTo>
                    <a:pt x="117744" y="167739"/>
                  </a:lnTo>
                  <a:lnTo>
                    <a:pt x="136357" y="150267"/>
                  </a:lnTo>
                  <a:lnTo>
                    <a:pt x="144596" y="139057"/>
                  </a:lnTo>
                  <a:lnTo>
                    <a:pt x="150631" y="114123"/>
                  </a:lnTo>
                  <a:lnTo>
                    <a:pt x="144973" y="65577"/>
                  </a:lnTo>
                  <a:lnTo>
                    <a:pt x="130307" y="38467"/>
                  </a:lnTo>
                  <a:lnTo>
                    <a:pt x="111143" y="15616"/>
                  </a:lnTo>
                  <a:lnTo>
                    <a:pt x="97548" y="7398"/>
                  </a:lnTo>
                  <a:lnTo>
                    <a:pt x="76846" y="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9563" y="449736"/>
              <a:ext cx="149302" cy="389316"/>
            </a:xfrm>
            <a:custGeom>
              <a:avLst/>
              <a:gdLst/>
              <a:ahLst/>
              <a:cxnLst/>
              <a:rect l="0" t="0" r="0" b="0"/>
              <a:pathLst>
                <a:path w="149302" h="389316">
                  <a:moveTo>
                    <a:pt x="30198" y="129331"/>
                  </a:moveTo>
                  <a:lnTo>
                    <a:pt x="37434" y="156887"/>
                  </a:lnTo>
                  <a:lnTo>
                    <a:pt x="43196" y="216229"/>
                  </a:lnTo>
                  <a:lnTo>
                    <a:pt x="51987" y="266993"/>
                  </a:lnTo>
                  <a:lnTo>
                    <a:pt x="62001" y="315959"/>
                  </a:lnTo>
                  <a:lnTo>
                    <a:pt x="69257" y="363223"/>
                  </a:lnTo>
                  <a:lnTo>
                    <a:pt x="70275" y="380015"/>
                  </a:lnTo>
                  <a:lnTo>
                    <a:pt x="68615" y="387701"/>
                  </a:lnTo>
                  <a:lnTo>
                    <a:pt x="65168" y="389315"/>
                  </a:lnTo>
                  <a:lnTo>
                    <a:pt x="60530" y="386882"/>
                  </a:lnTo>
                  <a:lnTo>
                    <a:pt x="52258" y="371700"/>
                  </a:lnTo>
                  <a:lnTo>
                    <a:pt x="37415" y="318236"/>
                  </a:lnTo>
                  <a:lnTo>
                    <a:pt x="26747" y="268491"/>
                  </a:lnTo>
                  <a:lnTo>
                    <a:pt x="12662" y="213751"/>
                  </a:lnTo>
                  <a:lnTo>
                    <a:pt x="3295" y="165913"/>
                  </a:lnTo>
                  <a:lnTo>
                    <a:pt x="0" y="115863"/>
                  </a:lnTo>
                  <a:lnTo>
                    <a:pt x="2006" y="59557"/>
                  </a:lnTo>
                  <a:lnTo>
                    <a:pt x="4385" y="47720"/>
                  </a:lnTo>
                  <a:lnTo>
                    <a:pt x="16386" y="28329"/>
                  </a:lnTo>
                  <a:lnTo>
                    <a:pt x="33418" y="13081"/>
                  </a:lnTo>
                  <a:lnTo>
                    <a:pt x="52686" y="2405"/>
                  </a:lnTo>
                  <a:lnTo>
                    <a:pt x="72948" y="0"/>
                  </a:lnTo>
                  <a:lnTo>
                    <a:pt x="92482" y="4000"/>
                  </a:lnTo>
                  <a:lnTo>
                    <a:pt x="124086" y="25632"/>
                  </a:lnTo>
                  <a:lnTo>
                    <a:pt x="137437" y="39959"/>
                  </a:lnTo>
                  <a:lnTo>
                    <a:pt x="147270" y="58024"/>
                  </a:lnTo>
                  <a:lnTo>
                    <a:pt x="149301" y="80872"/>
                  </a:lnTo>
                  <a:lnTo>
                    <a:pt x="145134" y="105454"/>
                  </a:lnTo>
                  <a:lnTo>
                    <a:pt x="135483" y="128077"/>
                  </a:lnTo>
                  <a:lnTo>
                    <a:pt x="117156" y="143592"/>
                  </a:lnTo>
                  <a:lnTo>
                    <a:pt x="94582" y="153217"/>
                  </a:lnTo>
                  <a:lnTo>
                    <a:pt x="51255" y="160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26632" y="397921"/>
              <a:ext cx="147422" cy="191675"/>
            </a:xfrm>
            <a:custGeom>
              <a:avLst/>
              <a:gdLst/>
              <a:ahLst/>
              <a:cxnLst/>
              <a:rect l="0" t="0" r="0" b="0"/>
              <a:pathLst>
                <a:path w="147422" h="191675">
                  <a:moveTo>
                    <a:pt x="0" y="107446"/>
                  </a:moveTo>
                  <a:lnTo>
                    <a:pt x="11178" y="96268"/>
                  </a:lnTo>
                  <a:lnTo>
                    <a:pt x="40486" y="83727"/>
                  </a:lnTo>
                  <a:lnTo>
                    <a:pt x="102875" y="73777"/>
                  </a:lnTo>
                  <a:lnTo>
                    <a:pt x="124101" y="66746"/>
                  </a:lnTo>
                  <a:lnTo>
                    <a:pt x="141334" y="55822"/>
                  </a:lnTo>
                  <a:lnTo>
                    <a:pt x="145695" y="47294"/>
                  </a:lnTo>
                  <a:lnTo>
                    <a:pt x="147421" y="25340"/>
                  </a:lnTo>
                  <a:lnTo>
                    <a:pt x="142734" y="16444"/>
                  </a:lnTo>
                  <a:lnTo>
                    <a:pt x="125049" y="3440"/>
                  </a:lnTo>
                  <a:lnTo>
                    <a:pt x="104710" y="0"/>
                  </a:lnTo>
                  <a:lnTo>
                    <a:pt x="94373" y="720"/>
                  </a:lnTo>
                  <a:lnTo>
                    <a:pt x="76648" y="7760"/>
                  </a:lnTo>
                  <a:lnTo>
                    <a:pt x="46206" y="31343"/>
                  </a:lnTo>
                  <a:lnTo>
                    <a:pt x="30328" y="57211"/>
                  </a:lnTo>
                  <a:lnTo>
                    <a:pt x="18215" y="98281"/>
                  </a:lnTo>
                  <a:lnTo>
                    <a:pt x="18395" y="136316"/>
                  </a:lnTo>
                  <a:lnTo>
                    <a:pt x="26113" y="155762"/>
                  </a:lnTo>
                  <a:lnTo>
                    <a:pt x="31447" y="164224"/>
                  </a:lnTo>
                  <a:lnTo>
                    <a:pt x="46731" y="176744"/>
                  </a:lnTo>
                  <a:lnTo>
                    <a:pt x="66393" y="185039"/>
                  </a:lnTo>
                  <a:lnTo>
                    <a:pt x="126342" y="191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3025" y="410611"/>
              <a:ext cx="172105" cy="178397"/>
            </a:xfrm>
            <a:custGeom>
              <a:avLst/>
              <a:gdLst/>
              <a:ahLst/>
              <a:cxnLst/>
              <a:rect l="0" t="0" r="0" b="0"/>
              <a:pathLst>
                <a:path w="172105" h="178397">
                  <a:moveTo>
                    <a:pt x="14177" y="94756"/>
                  </a:moveTo>
                  <a:lnTo>
                    <a:pt x="8587" y="111524"/>
                  </a:lnTo>
                  <a:lnTo>
                    <a:pt x="8963" y="129115"/>
                  </a:lnTo>
                  <a:lnTo>
                    <a:pt x="18871" y="161869"/>
                  </a:lnTo>
                  <a:lnTo>
                    <a:pt x="26792" y="178396"/>
                  </a:lnTo>
                  <a:lnTo>
                    <a:pt x="27266" y="176253"/>
                  </a:lnTo>
                  <a:lnTo>
                    <a:pt x="13477" y="116844"/>
                  </a:lnTo>
                  <a:lnTo>
                    <a:pt x="0" y="73903"/>
                  </a:lnTo>
                  <a:lnTo>
                    <a:pt x="46" y="64477"/>
                  </a:lnTo>
                  <a:lnTo>
                    <a:pt x="6337" y="47763"/>
                  </a:lnTo>
                  <a:lnTo>
                    <a:pt x="23170" y="35656"/>
                  </a:lnTo>
                  <a:lnTo>
                    <a:pt x="79485" y="14574"/>
                  </a:lnTo>
                  <a:lnTo>
                    <a:pt x="136088" y="3225"/>
                  </a:lnTo>
                  <a:lnTo>
                    <a:pt x="1721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3300" y="242155"/>
              <a:ext cx="297931" cy="347441"/>
            </a:xfrm>
            <a:custGeom>
              <a:avLst/>
              <a:gdLst/>
              <a:ahLst/>
              <a:cxnLst/>
              <a:rect l="0" t="0" r="0" b="0"/>
              <a:pathLst>
                <a:path w="297931" h="347441">
                  <a:moveTo>
                    <a:pt x="46099" y="347440"/>
                  </a:moveTo>
                  <a:lnTo>
                    <a:pt x="37765" y="309962"/>
                  </a:lnTo>
                  <a:lnTo>
                    <a:pt x="30415" y="252950"/>
                  </a:lnTo>
                  <a:lnTo>
                    <a:pt x="26634" y="202590"/>
                  </a:lnTo>
                  <a:lnTo>
                    <a:pt x="19924" y="150624"/>
                  </a:lnTo>
                  <a:lnTo>
                    <a:pt x="16116" y="98182"/>
                  </a:lnTo>
                  <a:lnTo>
                    <a:pt x="6424" y="37635"/>
                  </a:lnTo>
                  <a:lnTo>
                    <a:pt x="0" y="13217"/>
                  </a:lnTo>
                  <a:lnTo>
                    <a:pt x="158" y="7641"/>
                  </a:lnTo>
                  <a:lnTo>
                    <a:pt x="2603" y="6264"/>
                  </a:lnTo>
                  <a:lnTo>
                    <a:pt x="6573" y="7686"/>
                  </a:lnTo>
                  <a:lnTo>
                    <a:pt x="23339" y="20865"/>
                  </a:lnTo>
                  <a:lnTo>
                    <a:pt x="37535" y="45176"/>
                  </a:lnTo>
                  <a:lnTo>
                    <a:pt x="60001" y="105554"/>
                  </a:lnTo>
                  <a:lnTo>
                    <a:pt x="81803" y="153718"/>
                  </a:lnTo>
                  <a:lnTo>
                    <a:pt x="106141" y="208828"/>
                  </a:lnTo>
                  <a:lnTo>
                    <a:pt x="142317" y="263562"/>
                  </a:lnTo>
                  <a:lnTo>
                    <a:pt x="183258" y="313844"/>
                  </a:lnTo>
                  <a:lnTo>
                    <a:pt x="214640" y="335666"/>
                  </a:lnTo>
                  <a:lnTo>
                    <a:pt x="235649" y="339088"/>
                  </a:lnTo>
                  <a:lnTo>
                    <a:pt x="246165" y="338363"/>
                  </a:lnTo>
                  <a:lnTo>
                    <a:pt x="264089" y="328198"/>
                  </a:lnTo>
                  <a:lnTo>
                    <a:pt x="272144" y="320574"/>
                  </a:lnTo>
                  <a:lnTo>
                    <a:pt x="289070" y="281898"/>
                  </a:lnTo>
                  <a:lnTo>
                    <a:pt x="295905" y="227805"/>
                  </a:lnTo>
                  <a:lnTo>
                    <a:pt x="297930" y="172913"/>
                  </a:lnTo>
                  <a:lnTo>
                    <a:pt x="292941" y="119604"/>
                  </a:lnTo>
                  <a:lnTo>
                    <a:pt x="280774" y="58764"/>
                  </a:lnTo>
                  <a:lnTo>
                    <a:pt x="2671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0919" y="442196"/>
              <a:ext cx="95109" cy="136215"/>
            </a:xfrm>
            <a:custGeom>
              <a:avLst/>
              <a:gdLst/>
              <a:ahLst/>
              <a:cxnLst/>
              <a:rect l="0" t="0" r="0" b="0"/>
              <a:pathLst>
                <a:path w="95109" h="136215">
                  <a:moveTo>
                    <a:pt x="66448" y="31586"/>
                  </a:moveTo>
                  <a:lnTo>
                    <a:pt x="60859" y="14818"/>
                  </a:lnTo>
                  <a:lnTo>
                    <a:pt x="55703" y="11049"/>
                  </a:lnTo>
                  <a:lnTo>
                    <a:pt x="48757" y="9706"/>
                  </a:lnTo>
                  <a:lnTo>
                    <a:pt x="40616" y="9980"/>
                  </a:lnTo>
                  <a:lnTo>
                    <a:pt x="32849" y="13673"/>
                  </a:lnTo>
                  <a:lnTo>
                    <a:pt x="17980" y="27134"/>
                  </a:lnTo>
                  <a:lnTo>
                    <a:pt x="2044" y="54443"/>
                  </a:lnTo>
                  <a:lnTo>
                    <a:pt x="0" y="80739"/>
                  </a:lnTo>
                  <a:lnTo>
                    <a:pt x="4160" y="108414"/>
                  </a:lnTo>
                  <a:lnTo>
                    <a:pt x="13808" y="128513"/>
                  </a:lnTo>
                  <a:lnTo>
                    <a:pt x="21997" y="133638"/>
                  </a:lnTo>
                  <a:lnTo>
                    <a:pt x="43572" y="136214"/>
                  </a:lnTo>
                  <a:lnTo>
                    <a:pt x="62520" y="130340"/>
                  </a:lnTo>
                  <a:lnTo>
                    <a:pt x="70849" y="125498"/>
                  </a:lnTo>
                  <a:lnTo>
                    <a:pt x="83222" y="110759"/>
                  </a:lnTo>
                  <a:lnTo>
                    <a:pt x="88159" y="101916"/>
                  </a:lnTo>
                  <a:lnTo>
                    <a:pt x="95108" y="61523"/>
                  </a:lnTo>
                  <a:lnTo>
                    <a:pt x="90495" y="38652"/>
                  </a:lnTo>
                  <a:lnTo>
                    <a:pt x="80645" y="21858"/>
                  </a:lnTo>
                  <a:lnTo>
                    <a:pt x="55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7032" y="442196"/>
              <a:ext cx="117955" cy="169890"/>
            </a:xfrm>
            <a:custGeom>
              <a:avLst/>
              <a:gdLst/>
              <a:ahLst/>
              <a:cxnLst/>
              <a:rect l="0" t="0" r="0" b="0"/>
              <a:pathLst>
                <a:path w="117955" h="169890">
                  <a:moveTo>
                    <a:pt x="15092" y="10529"/>
                  </a:moveTo>
                  <a:lnTo>
                    <a:pt x="438" y="54492"/>
                  </a:lnTo>
                  <a:lnTo>
                    <a:pt x="0" y="74522"/>
                  </a:lnTo>
                  <a:lnTo>
                    <a:pt x="9251" y="121565"/>
                  </a:lnTo>
                  <a:lnTo>
                    <a:pt x="24540" y="150923"/>
                  </a:lnTo>
                  <a:lnTo>
                    <a:pt x="40348" y="163783"/>
                  </a:lnTo>
                  <a:lnTo>
                    <a:pt x="49477" y="168851"/>
                  </a:lnTo>
                  <a:lnTo>
                    <a:pt x="59072" y="169889"/>
                  </a:lnTo>
                  <a:lnTo>
                    <a:pt x="79092" y="164804"/>
                  </a:lnTo>
                  <a:lnTo>
                    <a:pt x="93449" y="151625"/>
                  </a:lnTo>
                  <a:lnTo>
                    <a:pt x="112198" y="114569"/>
                  </a:lnTo>
                  <a:lnTo>
                    <a:pt x="117954" y="78270"/>
                  </a:lnTo>
                  <a:lnTo>
                    <a:pt x="111725" y="24779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9523" y="442190"/>
              <a:ext cx="144427" cy="170816"/>
            </a:xfrm>
            <a:custGeom>
              <a:avLst/>
              <a:gdLst/>
              <a:ahLst/>
              <a:cxnLst/>
              <a:rect l="0" t="0" r="0" b="0"/>
              <a:pathLst>
                <a:path w="144427" h="170816">
                  <a:moveTo>
                    <a:pt x="0" y="42120"/>
                  </a:moveTo>
                  <a:lnTo>
                    <a:pt x="16788" y="104401"/>
                  </a:lnTo>
                  <a:lnTo>
                    <a:pt x="26084" y="166728"/>
                  </a:lnTo>
                  <a:lnTo>
                    <a:pt x="26748" y="170815"/>
                  </a:lnTo>
                  <a:lnTo>
                    <a:pt x="26021" y="170031"/>
                  </a:lnTo>
                  <a:lnTo>
                    <a:pt x="14475" y="133141"/>
                  </a:lnTo>
                  <a:lnTo>
                    <a:pt x="11308" y="82803"/>
                  </a:lnTo>
                  <a:lnTo>
                    <a:pt x="13879" y="44816"/>
                  </a:lnTo>
                  <a:lnTo>
                    <a:pt x="20206" y="23431"/>
                  </a:lnTo>
                  <a:lnTo>
                    <a:pt x="30817" y="6128"/>
                  </a:lnTo>
                  <a:lnTo>
                    <a:pt x="38093" y="1748"/>
                  </a:lnTo>
                  <a:lnTo>
                    <a:pt x="55534" y="0"/>
                  </a:lnTo>
                  <a:lnTo>
                    <a:pt x="71865" y="6243"/>
                  </a:lnTo>
                  <a:lnTo>
                    <a:pt x="86922" y="17986"/>
                  </a:lnTo>
                  <a:lnTo>
                    <a:pt x="128610" y="74360"/>
                  </a:lnTo>
                  <a:lnTo>
                    <a:pt x="141312" y="106655"/>
                  </a:lnTo>
                  <a:lnTo>
                    <a:pt x="144426" y="141830"/>
                  </a:lnTo>
                  <a:lnTo>
                    <a:pt x="136870" y="16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94387" y="407592"/>
              <a:ext cx="146328" cy="266232"/>
            </a:xfrm>
            <a:custGeom>
              <a:avLst/>
              <a:gdLst/>
              <a:ahLst/>
              <a:cxnLst/>
              <a:rect l="0" t="0" r="0" b="0"/>
              <a:pathLst>
                <a:path w="146328" h="266232">
                  <a:moveTo>
                    <a:pt x="100991" y="13547"/>
                  </a:moveTo>
                  <a:lnTo>
                    <a:pt x="84223" y="2369"/>
                  </a:lnTo>
                  <a:lnTo>
                    <a:pt x="66633" y="0"/>
                  </a:lnTo>
                  <a:lnTo>
                    <a:pt x="57028" y="1007"/>
                  </a:lnTo>
                  <a:lnTo>
                    <a:pt x="40118" y="8364"/>
                  </a:lnTo>
                  <a:lnTo>
                    <a:pt x="24803" y="20602"/>
                  </a:lnTo>
                  <a:lnTo>
                    <a:pt x="10198" y="37740"/>
                  </a:lnTo>
                  <a:lnTo>
                    <a:pt x="2147" y="60174"/>
                  </a:lnTo>
                  <a:lnTo>
                    <a:pt x="0" y="72708"/>
                  </a:lnTo>
                  <a:lnTo>
                    <a:pt x="3853" y="92874"/>
                  </a:lnTo>
                  <a:lnTo>
                    <a:pt x="8156" y="101526"/>
                  </a:lnTo>
                  <a:lnTo>
                    <a:pt x="15705" y="107295"/>
                  </a:lnTo>
                  <a:lnTo>
                    <a:pt x="36570" y="113705"/>
                  </a:lnTo>
                  <a:lnTo>
                    <a:pt x="85753" y="120159"/>
                  </a:lnTo>
                  <a:lnTo>
                    <a:pt x="112594" y="135343"/>
                  </a:lnTo>
                  <a:lnTo>
                    <a:pt x="127985" y="148007"/>
                  </a:lnTo>
                  <a:lnTo>
                    <a:pt x="144214" y="173880"/>
                  </a:lnTo>
                  <a:lnTo>
                    <a:pt x="146327" y="196720"/>
                  </a:lnTo>
                  <a:lnTo>
                    <a:pt x="142197" y="220130"/>
                  </a:lnTo>
                  <a:lnTo>
                    <a:pt x="132563" y="238333"/>
                  </a:lnTo>
                  <a:lnTo>
                    <a:pt x="117363" y="251102"/>
                  </a:lnTo>
                  <a:lnTo>
                    <a:pt x="97739" y="259507"/>
                  </a:lnTo>
                  <a:lnTo>
                    <a:pt x="48348" y="266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4393" y="727133"/>
              <a:ext cx="2242571" cy="94090"/>
            </a:xfrm>
            <a:custGeom>
              <a:avLst/>
              <a:gdLst/>
              <a:ahLst/>
              <a:cxnLst/>
              <a:rect l="0" t="0" r="0" b="0"/>
              <a:pathLst>
                <a:path w="2242571" h="94090">
                  <a:moveTo>
                    <a:pt x="2242570" y="20390"/>
                  </a:moveTo>
                  <a:lnTo>
                    <a:pt x="2183953" y="11325"/>
                  </a:lnTo>
                  <a:lnTo>
                    <a:pt x="2130949" y="8981"/>
                  </a:lnTo>
                  <a:lnTo>
                    <a:pt x="2079232" y="1585"/>
                  </a:lnTo>
                  <a:lnTo>
                    <a:pt x="2030397" y="0"/>
                  </a:lnTo>
                  <a:lnTo>
                    <a:pt x="1967083" y="5054"/>
                  </a:lnTo>
                  <a:lnTo>
                    <a:pt x="1912550" y="8437"/>
                  </a:lnTo>
                  <a:lnTo>
                    <a:pt x="1857528" y="9439"/>
                  </a:lnTo>
                  <a:lnTo>
                    <a:pt x="1799835" y="17014"/>
                  </a:lnTo>
                  <a:lnTo>
                    <a:pt x="1743282" y="19389"/>
                  </a:lnTo>
                  <a:lnTo>
                    <a:pt x="1698570" y="19945"/>
                  </a:lnTo>
                  <a:lnTo>
                    <a:pt x="1644127" y="25847"/>
                  </a:lnTo>
                  <a:lnTo>
                    <a:pt x="1581593" y="29416"/>
                  </a:lnTo>
                  <a:lnTo>
                    <a:pt x="1538191" y="30251"/>
                  </a:lnTo>
                  <a:lnTo>
                    <a:pt x="1480534" y="33840"/>
                  </a:lnTo>
                  <a:lnTo>
                    <a:pt x="1424456" y="39193"/>
                  </a:lnTo>
                  <a:lnTo>
                    <a:pt x="1365337" y="43899"/>
                  </a:lnTo>
                  <a:lnTo>
                    <a:pt x="1303439" y="50380"/>
                  </a:lnTo>
                  <a:lnTo>
                    <a:pt x="1246152" y="51660"/>
                  </a:lnTo>
                  <a:lnTo>
                    <a:pt x="1189776" y="51913"/>
                  </a:lnTo>
                  <a:lnTo>
                    <a:pt x="1133579" y="51963"/>
                  </a:lnTo>
                  <a:lnTo>
                    <a:pt x="1070183" y="51973"/>
                  </a:lnTo>
                  <a:lnTo>
                    <a:pt x="1011387" y="55094"/>
                  </a:lnTo>
                  <a:lnTo>
                    <a:pt x="954713" y="61040"/>
                  </a:lnTo>
                  <a:lnTo>
                    <a:pt x="898458" y="62215"/>
                  </a:lnTo>
                  <a:lnTo>
                    <a:pt x="839166" y="65566"/>
                  </a:lnTo>
                  <a:lnTo>
                    <a:pt x="777064" y="71558"/>
                  </a:lnTo>
                  <a:lnTo>
                    <a:pt x="719737" y="72741"/>
                  </a:lnTo>
                  <a:lnTo>
                    <a:pt x="663353" y="72975"/>
                  </a:lnTo>
                  <a:lnTo>
                    <a:pt x="607155" y="73021"/>
                  </a:lnTo>
                  <a:lnTo>
                    <a:pt x="550994" y="73030"/>
                  </a:lnTo>
                  <a:lnTo>
                    <a:pt x="494840" y="76151"/>
                  </a:lnTo>
                  <a:lnTo>
                    <a:pt x="438688" y="82097"/>
                  </a:lnTo>
                  <a:lnTo>
                    <a:pt x="379026" y="83272"/>
                  </a:lnTo>
                  <a:lnTo>
                    <a:pt x="318715" y="83475"/>
                  </a:lnTo>
                  <a:lnTo>
                    <a:pt x="266140" y="83535"/>
                  </a:lnTo>
                  <a:lnTo>
                    <a:pt x="204939" y="84723"/>
                  </a:lnTo>
                  <a:lnTo>
                    <a:pt x="147327" y="91893"/>
                  </a:lnTo>
                  <a:lnTo>
                    <a:pt x="99025" y="93439"/>
                  </a:lnTo>
                  <a:lnTo>
                    <a:pt x="46498" y="93897"/>
                  </a:lnTo>
                  <a:lnTo>
                    <a:pt x="0" y="94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0704" y="51589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3331" y="263212"/>
              <a:ext cx="313624" cy="442198"/>
            </a:xfrm>
            <a:custGeom>
              <a:avLst/>
              <a:gdLst/>
              <a:ahLst/>
              <a:cxnLst/>
              <a:rect l="0" t="0" r="0" b="0"/>
              <a:pathLst>
                <a:path w="313624" h="442198">
                  <a:moveTo>
                    <a:pt x="20586" y="442197"/>
                  </a:moveTo>
                  <a:lnTo>
                    <a:pt x="20586" y="383580"/>
                  </a:lnTo>
                  <a:lnTo>
                    <a:pt x="20586" y="337611"/>
                  </a:lnTo>
                  <a:lnTo>
                    <a:pt x="20586" y="281357"/>
                  </a:lnTo>
                  <a:lnTo>
                    <a:pt x="14996" y="231414"/>
                  </a:lnTo>
                  <a:lnTo>
                    <a:pt x="11521" y="175802"/>
                  </a:lnTo>
                  <a:lnTo>
                    <a:pt x="4902" y="114870"/>
                  </a:lnTo>
                  <a:lnTo>
                    <a:pt x="1121" y="57952"/>
                  </a:lnTo>
                  <a:lnTo>
                    <a:pt x="0" y="9632"/>
                  </a:lnTo>
                  <a:lnTo>
                    <a:pt x="3352" y="2912"/>
                  </a:lnTo>
                  <a:lnTo>
                    <a:pt x="9097" y="1941"/>
                  </a:lnTo>
                  <a:lnTo>
                    <a:pt x="16436" y="4804"/>
                  </a:lnTo>
                  <a:lnTo>
                    <a:pt x="27710" y="17343"/>
                  </a:lnTo>
                  <a:lnTo>
                    <a:pt x="50069" y="70756"/>
                  </a:lnTo>
                  <a:lnTo>
                    <a:pt x="75846" y="123681"/>
                  </a:lnTo>
                  <a:lnTo>
                    <a:pt x="97215" y="184223"/>
                  </a:lnTo>
                  <a:lnTo>
                    <a:pt x="123599" y="241459"/>
                  </a:lnTo>
                  <a:lnTo>
                    <a:pt x="150355" y="301942"/>
                  </a:lnTo>
                  <a:lnTo>
                    <a:pt x="170395" y="343652"/>
                  </a:lnTo>
                  <a:lnTo>
                    <a:pt x="213430" y="400675"/>
                  </a:lnTo>
                  <a:lnTo>
                    <a:pt x="222848" y="411006"/>
                  </a:lnTo>
                  <a:lnTo>
                    <a:pt x="233806" y="416724"/>
                  </a:lnTo>
                  <a:lnTo>
                    <a:pt x="258460" y="419957"/>
                  </a:lnTo>
                  <a:lnTo>
                    <a:pt x="269246" y="416842"/>
                  </a:lnTo>
                  <a:lnTo>
                    <a:pt x="287469" y="404022"/>
                  </a:lnTo>
                  <a:lnTo>
                    <a:pt x="300248" y="383506"/>
                  </a:lnTo>
                  <a:lnTo>
                    <a:pt x="308657" y="356451"/>
                  </a:lnTo>
                  <a:lnTo>
                    <a:pt x="313391" y="301757"/>
                  </a:lnTo>
                  <a:lnTo>
                    <a:pt x="313623" y="243437"/>
                  </a:lnTo>
                  <a:lnTo>
                    <a:pt x="306934" y="180624"/>
                  </a:lnTo>
                  <a:lnTo>
                    <a:pt x="302352" y="131117"/>
                  </a:lnTo>
                  <a:lnTo>
                    <a:pt x="296704" y="75114"/>
                  </a:lnTo>
                  <a:lnTo>
                    <a:pt x="291912" y="30835"/>
                  </a:lnTo>
                  <a:lnTo>
                    <a:pt x="283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6574" y="483926"/>
              <a:ext cx="204297" cy="203566"/>
            </a:xfrm>
            <a:custGeom>
              <a:avLst/>
              <a:gdLst/>
              <a:ahLst/>
              <a:cxnLst/>
              <a:rect l="0" t="0" r="0" b="0"/>
              <a:pathLst>
                <a:path w="204297" h="203566">
                  <a:moveTo>
                    <a:pt x="109540" y="126726"/>
                  </a:moveTo>
                  <a:lnTo>
                    <a:pt x="106420" y="72582"/>
                  </a:lnTo>
                  <a:lnTo>
                    <a:pt x="94885" y="23224"/>
                  </a:lnTo>
                  <a:lnTo>
                    <a:pt x="89242" y="14441"/>
                  </a:lnTo>
                  <a:lnTo>
                    <a:pt x="73612" y="1563"/>
                  </a:lnTo>
                  <a:lnTo>
                    <a:pt x="65701" y="0"/>
                  </a:lnTo>
                  <a:lnTo>
                    <a:pt x="58087" y="1298"/>
                  </a:lnTo>
                  <a:lnTo>
                    <a:pt x="50671" y="4503"/>
                  </a:lnTo>
                  <a:lnTo>
                    <a:pt x="29056" y="25781"/>
                  </a:lnTo>
                  <a:lnTo>
                    <a:pt x="9197" y="65582"/>
                  </a:lnTo>
                  <a:lnTo>
                    <a:pt x="0" y="102631"/>
                  </a:lnTo>
                  <a:lnTo>
                    <a:pt x="6187" y="147183"/>
                  </a:lnTo>
                  <a:lnTo>
                    <a:pt x="18475" y="179191"/>
                  </a:lnTo>
                  <a:lnTo>
                    <a:pt x="24264" y="189779"/>
                  </a:lnTo>
                  <a:lnTo>
                    <a:pt x="32802" y="195667"/>
                  </a:lnTo>
                  <a:lnTo>
                    <a:pt x="54767" y="199091"/>
                  </a:lnTo>
                  <a:lnTo>
                    <a:pt x="64836" y="194857"/>
                  </a:lnTo>
                  <a:lnTo>
                    <a:pt x="82262" y="177673"/>
                  </a:lnTo>
                  <a:lnTo>
                    <a:pt x="99638" y="147281"/>
                  </a:lnTo>
                  <a:lnTo>
                    <a:pt x="108754" y="105354"/>
                  </a:lnTo>
                  <a:lnTo>
                    <a:pt x="111355" y="105459"/>
                  </a:lnTo>
                  <a:lnTo>
                    <a:pt x="117365" y="114934"/>
                  </a:lnTo>
                  <a:lnTo>
                    <a:pt x="146092" y="168484"/>
                  </a:lnTo>
                  <a:lnTo>
                    <a:pt x="159320" y="184670"/>
                  </a:lnTo>
                  <a:lnTo>
                    <a:pt x="185511" y="201347"/>
                  </a:lnTo>
                  <a:lnTo>
                    <a:pt x="191773" y="203379"/>
                  </a:lnTo>
                  <a:lnTo>
                    <a:pt x="195947" y="203565"/>
                  </a:lnTo>
                  <a:lnTo>
                    <a:pt x="204296" y="20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92730" y="524974"/>
              <a:ext cx="387167" cy="187764"/>
            </a:xfrm>
            <a:custGeom>
              <a:avLst/>
              <a:gdLst/>
              <a:ahLst/>
              <a:cxnLst/>
              <a:rect l="0" t="0" r="0" b="0"/>
              <a:pathLst>
                <a:path w="387167" h="187764">
                  <a:moveTo>
                    <a:pt x="18669" y="54093"/>
                  </a:moveTo>
                  <a:lnTo>
                    <a:pt x="11433" y="81649"/>
                  </a:lnTo>
                  <a:lnTo>
                    <a:pt x="5671" y="137872"/>
                  </a:lnTo>
                  <a:lnTo>
                    <a:pt x="2985" y="152059"/>
                  </a:lnTo>
                  <a:lnTo>
                    <a:pt x="1194" y="155669"/>
                  </a:lnTo>
                  <a:lnTo>
                    <a:pt x="0" y="152226"/>
                  </a:lnTo>
                  <a:lnTo>
                    <a:pt x="1439" y="116315"/>
                  </a:lnTo>
                  <a:lnTo>
                    <a:pt x="9274" y="64340"/>
                  </a:lnTo>
                  <a:lnTo>
                    <a:pt x="16833" y="32911"/>
                  </a:lnTo>
                  <a:lnTo>
                    <a:pt x="27991" y="11143"/>
                  </a:lnTo>
                  <a:lnTo>
                    <a:pt x="34242" y="7912"/>
                  </a:lnTo>
                  <a:lnTo>
                    <a:pt x="40749" y="9268"/>
                  </a:lnTo>
                  <a:lnTo>
                    <a:pt x="47427" y="13681"/>
                  </a:lnTo>
                  <a:lnTo>
                    <a:pt x="57967" y="27943"/>
                  </a:lnTo>
                  <a:lnTo>
                    <a:pt x="74264" y="65695"/>
                  </a:lnTo>
                  <a:lnTo>
                    <a:pt x="77959" y="67677"/>
                  </a:lnTo>
                  <a:lnTo>
                    <a:pt x="81592" y="64319"/>
                  </a:lnTo>
                  <a:lnTo>
                    <a:pt x="101418" y="30896"/>
                  </a:lnTo>
                  <a:lnTo>
                    <a:pt x="117447" y="17267"/>
                  </a:lnTo>
                  <a:lnTo>
                    <a:pt x="126635" y="11995"/>
                  </a:lnTo>
                  <a:lnTo>
                    <a:pt x="135100" y="11990"/>
                  </a:lnTo>
                  <a:lnTo>
                    <a:pt x="143083" y="15495"/>
                  </a:lnTo>
                  <a:lnTo>
                    <a:pt x="157022" y="28750"/>
                  </a:lnTo>
                  <a:lnTo>
                    <a:pt x="171447" y="57112"/>
                  </a:lnTo>
                  <a:lnTo>
                    <a:pt x="190418" y="116044"/>
                  </a:lnTo>
                  <a:lnTo>
                    <a:pt x="196224" y="158184"/>
                  </a:lnTo>
                  <a:lnTo>
                    <a:pt x="203610" y="134272"/>
                  </a:lnTo>
                  <a:lnTo>
                    <a:pt x="226906" y="100996"/>
                  </a:lnTo>
                  <a:lnTo>
                    <a:pt x="252724" y="84628"/>
                  </a:lnTo>
                  <a:lnTo>
                    <a:pt x="300138" y="61826"/>
                  </a:lnTo>
                  <a:lnTo>
                    <a:pt x="308091" y="55739"/>
                  </a:lnTo>
                  <a:lnTo>
                    <a:pt x="316926" y="36497"/>
                  </a:lnTo>
                  <a:lnTo>
                    <a:pt x="319282" y="24815"/>
                  </a:lnTo>
                  <a:lnTo>
                    <a:pt x="317344" y="15857"/>
                  </a:lnTo>
                  <a:lnTo>
                    <a:pt x="312542" y="8715"/>
                  </a:lnTo>
                  <a:lnTo>
                    <a:pt x="305831" y="2784"/>
                  </a:lnTo>
                  <a:lnTo>
                    <a:pt x="296678" y="0"/>
                  </a:lnTo>
                  <a:lnTo>
                    <a:pt x="274030" y="26"/>
                  </a:lnTo>
                  <a:lnTo>
                    <a:pt x="254605" y="7056"/>
                  </a:lnTo>
                  <a:lnTo>
                    <a:pt x="223071" y="30634"/>
                  </a:lnTo>
                  <a:lnTo>
                    <a:pt x="214799" y="53415"/>
                  </a:lnTo>
                  <a:lnTo>
                    <a:pt x="212292" y="80698"/>
                  </a:lnTo>
                  <a:lnTo>
                    <a:pt x="215078" y="104522"/>
                  </a:lnTo>
                  <a:lnTo>
                    <a:pt x="223335" y="123689"/>
                  </a:lnTo>
                  <a:lnTo>
                    <a:pt x="255584" y="168413"/>
                  </a:lnTo>
                  <a:lnTo>
                    <a:pt x="273703" y="180161"/>
                  </a:lnTo>
                  <a:lnTo>
                    <a:pt x="314813" y="187763"/>
                  </a:lnTo>
                  <a:lnTo>
                    <a:pt x="340971" y="183302"/>
                  </a:lnTo>
                  <a:lnTo>
                    <a:pt x="387166" y="16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1870" y="457491"/>
              <a:ext cx="229696" cy="237390"/>
            </a:xfrm>
            <a:custGeom>
              <a:avLst/>
              <a:gdLst/>
              <a:ahLst/>
              <a:cxnLst/>
              <a:rect l="0" t="0" r="0" b="0"/>
              <a:pathLst>
                <a:path w="229696" h="237390">
                  <a:moveTo>
                    <a:pt x="155995" y="121576"/>
                  </a:moveTo>
                  <a:lnTo>
                    <a:pt x="152876" y="78884"/>
                  </a:lnTo>
                  <a:lnTo>
                    <a:pt x="141423" y="47705"/>
                  </a:lnTo>
                  <a:lnTo>
                    <a:pt x="116592" y="11318"/>
                  </a:lnTo>
                  <a:lnTo>
                    <a:pt x="96758" y="2382"/>
                  </a:lnTo>
                  <a:lnTo>
                    <a:pt x="84918" y="0"/>
                  </a:lnTo>
                  <a:lnTo>
                    <a:pt x="62404" y="3591"/>
                  </a:lnTo>
                  <a:lnTo>
                    <a:pt x="41870" y="14156"/>
                  </a:lnTo>
                  <a:lnTo>
                    <a:pt x="24944" y="30550"/>
                  </a:lnTo>
                  <a:lnTo>
                    <a:pt x="7851" y="59510"/>
                  </a:lnTo>
                  <a:lnTo>
                    <a:pt x="0" y="117548"/>
                  </a:lnTo>
                  <a:lnTo>
                    <a:pt x="1569" y="179099"/>
                  </a:lnTo>
                  <a:lnTo>
                    <a:pt x="7812" y="202124"/>
                  </a:lnTo>
                  <a:lnTo>
                    <a:pt x="18386" y="220156"/>
                  </a:lnTo>
                  <a:lnTo>
                    <a:pt x="25651" y="224731"/>
                  </a:lnTo>
                  <a:lnTo>
                    <a:pt x="43082" y="226694"/>
                  </a:lnTo>
                  <a:lnTo>
                    <a:pt x="59408" y="220548"/>
                  </a:lnTo>
                  <a:lnTo>
                    <a:pt x="74463" y="208847"/>
                  </a:lnTo>
                  <a:lnTo>
                    <a:pt x="94923" y="182529"/>
                  </a:lnTo>
                  <a:lnTo>
                    <a:pt x="116743" y="131812"/>
                  </a:lnTo>
                  <a:lnTo>
                    <a:pt x="122895" y="90886"/>
                  </a:lnTo>
                  <a:lnTo>
                    <a:pt x="133852" y="139943"/>
                  </a:lnTo>
                  <a:lnTo>
                    <a:pt x="163795" y="180421"/>
                  </a:lnTo>
                  <a:lnTo>
                    <a:pt x="211023" y="227983"/>
                  </a:lnTo>
                  <a:lnTo>
                    <a:pt x="229695" y="237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32663" y="473677"/>
              <a:ext cx="155645" cy="491615"/>
            </a:xfrm>
            <a:custGeom>
              <a:avLst/>
              <a:gdLst/>
              <a:ahLst/>
              <a:cxnLst/>
              <a:rect l="0" t="0" r="0" b="0"/>
              <a:pathLst>
                <a:path w="155645" h="491615">
                  <a:moveTo>
                    <a:pt x="10528" y="200146"/>
                  </a:moveTo>
                  <a:lnTo>
                    <a:pt x="10528" y="254291"/>
                  </a:lnTo>
                  <a:lnTo>
                    <a:pt x="10528" y="314827"/>
                  </a:lnTo>
                  <a:lnTo>
                    <a:pt x="10528" y="365797"/>
                  </a:lnTo>
                  <a:lnTo>
                    <a:pt x="17764" y="419781"/>
                  </a:lnTo>
                  <a:lnTo>
                    <a:pt x="20407" y="474291"/>
                  </a:lnTo>
                  <a:lnTo>
                    <a:pt x="20623" y="488195"/>
                  </a:lnTo>
                  <a:lnTo>
                    <a:pt x="19598" y="491614"/>
                  </a:lnTo>
                  <a:lnTo>
                    <a:pt x="15339" y="479816"/>
                  </a:lnTo>
                  <a:lnTo>
                    <a:pt x="11479" y="424582"/>
                  </a:lnTo>
                  <a:lnTo>
                    <a:pt x="7597" y="363586"/>
                  </a:lnTo>
                  <a:lnTo>
                    <a:pt x="1501" y="300281"/>
                  </a:lnTo>
                  <a:lnTo>
                    <a:pt x="445" y="246324"/>
                  </a:lnTo>
                  <a:lnTo>
                    <a:pt x="132" y="193291"/>
                  </a:lnTo>
                  <a:lnTo>
                    <a:pt x="1196" y="131375"/>
                  </a:lnTo>
                  <a:lnTo>
                    <a:pt x="11458" y="77204"/>
                  </a:lnTo>
                  <a:lnTo>
                    <a:pt x="29368" y="22779"/>
                  </a:lnTo>
                  <a:lnTo>
                    <a:pt x="40739" y="5893"/>
                  </a:lnTo>
                  <a:lnTo>
                    <a:pt x="49386" y="1624"/>
                  </a:lnTo>
                  <a:lnTo>
                    <a:pt x="71472" y="0"/>
                  </a:lnTo>
                  <a:lnTo>
                    <a:pt x="81573" y="3545"/>
                  </a:lnTo>
                  <a:lnTo>
                    <a:pt x="99036" y="16841"/>
                  </a:lnTo>
                  <a:lnTo>
                    <a:pt x="128140" y="61209"/>
                  </a:lnTo>
                  <a:lnTo>
                    <a:pt x="150221" y="115646"/>
                  </a:lnTo>
                  <a:lnTo>
                    <a:pt x="155644" y="153012"/>
                  </a:lnTo>
                  <a:lnTo>
                    <a:pt x="150673" y="173739"/>
                  </a:lnTo>
                  <a:lnTo>
                    <a:pt x="128419" y="206108"/>
                  </a:lnTo>
                  <a:lnTo>
                    <a:pt x="108938" y="217614"/>
                  </a:lnTo>
                  <a:lnTo>
                    <a:pt x="85851" y="224287"/>
                  </a:lnTo>
                  <a:lnTo>
                    <a:pt x="26210" y="216251"/>
                  </a:lnTo>
                  <a:lnTo>
                    <a:pt x="0" y="210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4266" y="533840"/>
              <a:ext cx="176895" cy="189325"/>
            </a:xfrm>
            <a:custGeom>
              <a:avLst/>
              <a:gdLst/>
              <a:ahLst/>
              <a:cxnLst/>
              <a:rect l="0" t="0" r="0" b="0"/>
              <a:pathLst>
                <a:path w="176895" h="189325">
                  <a:moveTo>
                    <a:pt x="113723" y="118926"/>
                  </a:moveTo>
                  <a:lnTo>
                    <a:pt x="119313" y="102159"/>
                  </a:lnTo>
                  <a:lnTo>
                    <a:pt x="118937" y="84568"/>
                  </a:lnTo>
                  <a:lnTo>
                    <a:pt x="109164" y="44679"/>
                  </a:lnTo>
                  <a:lnTo>
                    <a:pt x="93785" y="19068"/>
                  </a:lnTo>
                  <a:lnTo>
                    <a:pt x="77956" y="7085"/>
                  </a:lnTo>
                  <a:lnTo>
                    <a:pt x="68821" y="2251"/>
                  </a:lnTo>
                  <a:lnTo>
                    <a:pt x="49313" y="0"/>
                  </a:lnTo>
                  <a:lnTo>
                    <a:pt x="39198" y="1038"/>
                  </a:lnTo>
                  <a:lnTo>
                    <a:pt x="30115" y="6409"/>
                  </a:lnTo>
                  <a:lnTo>
                    <a:pt x="13783" y="24855"/>
                  </a:lnTo>
                  <a:lnTo>
                    <a:pt x="4965" y="51770"/>
                  </a:lnTo>
                  <a:lnTo>
                    <a:pt x="0" y="99808"/>
                  </a:lnTo>
                  <a:lnTo>
                    <a:pt x="3912" y="157264"/>
                  </a:lnTo>
                  <a:lnTo>
                    <a:pt x="12666" y="177299"/>
                  </a:lnTo>
                  <a:lnTo>
                    <a:pt x="18276" y="185918"/>
                  </a:lnTo>
                  <a:lnTo>
                    <a:pt x="25525" y="189324"/>
                  </a:lnTo>
                  <a:lnTo>
                    <a:pt x="33867" y="189254"/>
                  </a:lnTo>
                  <a:lnTo>
                    <a:pt x="42939" y="186869"/>
                  </a:lnTo>
                  <a:lnTo>
                    <a:pt x="59257" y="174859"/>
                  </a:lnTo>
                  <a:lnTo>
                    <a:pt x="73138" y="157823"/>
                  </a:lnTo>
                  <a:lnTo>
                    <a:pt x="95453" y="102385"/>
                  </a:lnTo>
                  <a:lnTo>
                    <a:pt x="99204" y="98540"/>
                  </a:lnTo>
                  <a:lnTo>
                    <a:pt x="102874" y="100656"/>
                  </a:lnTo>
                  <a:lnTo>
                    <a:pt x="142397" y="161820"/>
                  </a:lnTo>
                  <a:lnTo>
                    <a:pt x="156103" y="173085"/>
                  </a:lnTo>
                  <a:lnTo>
                    <a:pt x="176894" y="182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22217" y="536953"/>
              <a:ext cx="105286" cy="180331"/>
            </a:xfrm>
            <a:custGeom>
              <a:avLst/>
              <a:gdLst/>
              <a:ahLst/>
              <a:cxnLst/>
              <a:rect l="0" t="0" r="0" b="0"/>
              <a:pathLst>
                <a:path w="105286" h="180331">
                  <a:moveTo>
                    <a:pt x="0" y="63171"/>
                  </a:moveTo>
                  <a:lnTo>
                    <a:pt x="11453" y="120435"/>
                  </a:lnTo>
                  <a:lnTo>
                    <a:pt x="25858" y="180330"/>
                  </a:lnTo>
                  <a:lnTo>
                    <a:pt x="25428" y="179881"/>
                  </a:lnTo>
                  <a:lnTo>
                    <a:pt x="9988" y="126767"/>
                  </a:lnTo>
                  <a:lnTo>
                    <a:pt x="5609" y="104304"/>
                  </a:lnTo>
                  <a:lnTo>
                    <a:pt x="15239" y="43602"/>
                  </a:lnTo>
                  <a:lnTo>
                    <a:pt x="20688" y="34917"/>
                  </a:lnTo>
                  <a:lnTo>
                    <a:pt x="36101" y="22148"/>
                  </a:lnTo>
                  <a:lnTo>
                    <a:pt x="73422" y="55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80273" y="294797"/>
              <a:ext cx="20930" cy="431670"/>
            </a:xfrm>
            <a:custGeom>
              <a:avLst/>
              <a:gdLst/>
              <a:ahLst/>
              <a:cxnLst/>
              <a:rect l="0" t="0" r="0" b="0"/>
              <a:pathLst>
                <a:path w="20930" h="431670">
                  <a:moveTo>
                    <a:pt x="10400" y="0"/>
                  </a:moveTo>
                  <a:lnTo>
                    <a:pt x="2067" y="48931"/>
                  </a:lnTo>
                  <a:lnTo>
                    <a:pt x="305" y="108062"/>
                  </a:lnTo>
                  <a:lnTo>
                    <a:pt x="0" y="167459"/>
                  </a:lnTo>
                  <a:lnTo>
                    <a:pt x="5499" y="220154"/>
                  </a:lnTo>
                  <a:lnTo>
                    <a:pt x="8948" y="276581"/>
                  </a:lnTo>
                  <a:lnTo>
                    <a:pt x="15559" y="332164"/>
                  </a:lnTo>
                  <a:lnTo>
                    <a:pt x="19868" y="392603"/>
                  </a:lnTo>
                  <a:lnTo>
                    <a:pt x="209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64331" y="443461"/>
              <a:ext cx="231628" cy="19793"/>
            </a:xfrm>
            <a:custGeom>
              <a:avLst/>
              <a:gdLst/>
              <a:ahLst/>
              <a:cxnLst/>
              <a:rect l="0" t="0" r="0" b="0"/>
              <a:pathLst>
                <a:path w="231628" h="19793">
                  <a:moveTo>
                    <a:pt x="231627" y="19792"/>
                  </a:moveTo>
                  <a:lnTo>
                    <a:pt x="173011" y="5138"/>
                  </a:lnTo>
                  <a:lnTo>
                    <a:pt x="111601" y="0"/>
                  </a:lnTo>
                  <a:lnTo>
                    <a:pt x="53197" y="2105"/>
                  </a:lnTo>
                  <a:lnTo>
                    <a:pt x="20052" y="10262"/>
                  </a:lnTo>
                  <a:lnTo>
                    <a:pt x="0" y="19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95958" y="589595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27544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03663" y="522512"/>
              <a:ext cx="123923" cy="217485"/>
            </a:xfrm>
            <a:custGeom>
              <a:avLst/>
              <a:gdLst/>
              <a:ahLst/>
              <a:cxnLst/>
              <a:rect l="0" t="0" r="0" b="0"/>
              <a:pathLst>
                <a:path w="123923" h="217485">
                  <a:moveTo>
                    <a:pt x="102865" y="24969"/>
                  </a:moveTo>
                  <a:lnTo>
                    <a:pt x="84885" y="9328"/>
                  </a:lnTo>
                  <a:lnTo>
                    <a:pt x="67968" y="1250"/>
                  </a:lnTo>
                  <a:lnTo>
                    <a:pt x="48750" y="0"/>
                  </a:lnTo>
                  <a:lnTo>
                    <a:pt x="38713" y="1304"/>
                  </a:lnTo>
                  <a:lnTo>
                    <a:pt x="30851" y="5683"/>
                  </a:lnTo>
                  <a:lnTo>
                    <a:pt x="18996" y="19907"/>
                  </a:lnTo>
                  <a:lnTo>
                    <a:pt x="5745" y="47646"/>
                  </a:lnTo>
                  <a:lnTo>
                    <a:pt x="0" y="89270"/>
                  </a:lnTo>
                  <a:lnTo>
                    <a:pt x="3886" y="133059"/>
                  </a:lnTo>
                  <a:lnTo>
                    <a:pt x="18036" y="170080"/>
                  </a:lnTo>
                  <a:lnTo>
                    <a:pt x="37046" y="197687"/>
                  </a:lnTo>
                  <a:lnTo>
                    <a:pt x="63086" y="215095"/>
                  </a:lnTo>
                  <a:lnTo>
                    <a:pt x="85966" y="217484"/>
                  </a:lnTo>
                  <a:lnTo>
                    <a:pt x="123922" y="214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80228" y="568538"/>
              <a:ext cx="157928" cy="190220"/>
            </a:xfrm>
            <a:custGeom>
              <a:avLst/>
              <a:gdLst/>
              <a:ahLst/>
              <a:cxnLst/>
              <a:rect l="0" t="0" r="0" b="0"/>
              <a:pathLst>
                <a:path w="157928" h="190220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4450" y="157693"/>
                  </a:lnTo>
                  <a:lnTo>
                    <a:pt x="30338" y="168300"/>
                  </a:lnTo>
                  <a:lnTo>
                    <a:pt x="46239" y="183205"/>
                  </a:lnTo>
                  <a:lnTo>
                    <a:pt x="55392" y="188817"/>
                  </a:lnTo>
                  <a:lnTo>
                    <a:pt x="65004" y="190219"/>
                  </a:lnTo>
                  <a:lnTo>
                    <a:pt x="85042" y="185538"/>
                  </a:lnTo>
                  <a:lnTo>
                    <a:pt x="102528" y="172539"/>
                  </a:lnTo>
                  <a:lnTo>
                    <a:pt x="125525" y="142370"/>
                  </a:lnTo>
                  <a:lnTo>
                    <a:pt x="148667" y="90254"/>
                  </a:lnTo>
                  <a:lnTo>
                    <a:pt x="156708" y="33405"/>
                  </a:lnTo>
                  <a:lnTo>
                    <a:pt x="1579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4619" y="263212"/>
              <a:ext cx="28293" cy="484312"/>
            </a:xfrm>
            <a:custGeom>
              <a:avLst/>
              <a:gdLst/>
              <a:ahLst/>
              <a:cxnLst/>
              <a:rect l="0" t="0" r="0" b="0"/>
              <a:pathLst>
                <a:path w="28293" h="484312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3" y="145446"/>
                  </a:lnTo>
                  <a:lnTo>
                    <a:pt x="6643" y="203752"/>
                  </a:lnTo>
                  <a:lnTo>
                    <a:pt x="7060" y="256903"/>
                  </a:lnTo>
                  <a:lnTo>
                    <a:pt x="10303" y="307746"/>
                  </a:lnTo>
                  <a:lnTo>
                    <a:pt x="16291" y="367546"/>
                  </a:lnTo>
                  <a:lnTo>
                    <a:pt x="22916" y="418388"/>
                  </a:lnTo>
                  <a:lnTo>
                    <a:pt x="25903" y="446823"/>
                  </a:lnTo>
                  <a:lnTo>
                    <a:pt x="2829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97979" y="560490"/>
              <a:ext cx="198146" cy="197563"/>
            </a:xfrm>
            <a:custGeom>
              <a:avLst/>
              <a:gdLst/>
              <a:ahLst/>
              <a:cxnLst/>
              <a:rect l="0" t="0" r="0" b="0"/>
              <a:pathLst>
                <a:path w="198146" h="197563">
                  <a:moveTo>
                    <a:pt x="113917" y="81748"/>
                  </a:moveTo>
                  <a:lnTo>
                    <a:pt x="99263" y="28720"/>
                  </a:lnTo>
                  <a:lnTo>
                    <a:pt x="86347" y="10997"/>
                  </a:lnTo>
                  <a:lnTo>
                    <a:pt x="77990" y="2995"/>
                  </a:lnTo>
                  <a:lnTo>
                    <a:pt x="68908" y="0"/>
                  </a:lnTo>
                  <a:lnTo>
                    <a:pt x="49460" y="2912"/>
                  </a:lnTo>
                  <a:lnTo>
                    <a:pt x="32237" y="15124"/>
                  </a:lnTo>
                  <a:lnTo>
                    <a:pt x="17953" y="32250"/>
                  </a:lnTo>
                  <a:lnTo>
                    <a:pt x="7706" y="51560"/>
                  </a:lnTo>
                  <a:lnTo>
                    <a:pt x="0" y="100958"/>
                  </a:lnTo>
                  <a:lnTo>
                    <a:pt x="1597" y="152656"/>
                  </a:lnTo>
                  <a:lnTo>
                    <a:pt x="7845" y="174094"/>
                  </a:lnTo>
                  <a:lnTo>
                    <a:pt x="18421" y="191421"/>
                  </a:lnTo>
                  <a:lnTo>
                    <a:pt x="26856" y="195807"/>
                  </a:lnTo>
                  <a:lnTo>
                    <a:pt x="48707" y="197562"/>
                  </a:lnTo>
                  <a:lnTo>
                    <a:pt x="67777" y="191322"/>
                  </a:lnTo>
                  <a:lnTo>
                    <a:pt x="76138" y="186383"/>
                  </a:lnTo>
                  <a:lnTo>
                    <a:pt x="88548" y="168417"/>
                  </a:lnTo>
                  <a:lnTo>
                    <a:pt x="108670" y="112485"/>
                  </a:lnTo>
                  <a:lnTo>
                    <a:pt x="111585" y="86830"/>
                  </a:lnTo>
                  <a:lnTo>
                    <a:pt x="114701" y="82796"/>
                  </a:lnTo>
                  <a:lnTo>
                    <a:pt x="119120" y="84786"/>
                  </a:lnTo>
                  <a:lnTo>
                    <a:pt x="170272" y="146401"/>
                  </a:lnTo>
                  <a:lnTo>
                    <a:pt x="198145" y="165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06653" y="533925"/>
              <a:ext cx="105286" cy="235668"/>
            </a:xfrm>
            <a:custGeom>
              <a:avLst/>
              <a:gdLst/>
              <a:ahLst/>
              <a:cxnLst/>
              <a:rect l="0" t="0" r="0" b="0"/>
              <a:pathLst>
                <a:path w="105286" h="235668">
                  <a:moveTo>
                    <a:pt x="0" y="87256"/>
                  </a:moveTo>
                  <a:lnTo>
                    <a:pt x="11453" y="141400"/>
                  </a:lnTo>
                  <a:lnTo>
                    <a:pt x="24749" y="196347"/>
                  </a:lnTo>
                  <a:lnTo>
                    <a:pt x="35148" y="232663"/>
                  </a:lnTo>
                  <a:lnTo>
                    <a:pt x="37471" y="235667"/>
                  </a:lnTo>
                  <a:lnTo>
                    <a:pt x="39018" y="232990"/>
                  </a:lnTo>
                  <a:lnTo>
                    <a:pt x="39568" y="217537"/>
                  </a:lnTo>
                  <a:lnTo>
                    <a:pt x="27279" y="156116"/>
                  </a:lnTo>
                  <a:lnTo>
                    <a:pt x="13543" y="95414"/>
                  </a:lnTo>
                  <a:lnTo>
                    <a:pt x="14541" y="58088"/>
                  </a:lnTo>
                  <a:lnTo>
                    <a:pt x="20501" y="36858"/>
                  </a:lnTo>
                  <a:lnTo>
                    <a:pt x="30948" y="19623"/>
                  </a:lnTo>
                  <a:lnTo>
                    <a:pt x="46510" y="7284"/>
                  </a:lnTo>
                  <a:lnTo>
                    <a:pt x="55573" y="2356"/>
                  </a:lnTo>
                  <a:lnTo>
                    <a:pt x="75002" y="0"/>
                  </a:lnTo>
                  <a:lnTo>
                    <a:pt x="105285" y="3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9877" y="178984"/>
              <a:ext cx="176901" cy="726467"/>
            </a:xfrm>
            <a:custGeom>
              <a:avLst/>
              <a:gdLst/>
              <a:ahLst/>
              <a:cxnLst/>
              <a:rect l="0" t="0" r="0" b="0"/>
              <a:pathLst>
                <a:path w="176901" h="726467">
                  <a:moveTo>
                    <a:pt x="176900" y="0"/>
                  </a:moveTo>
                  <a:lnTo>
                    <a:pt x="152853" y="17981"/>
                  </a:lnTo>
                  <a:lnTo>
                    <a:pt x="103030" y="80419"/>
                  </a:lnTo>
                  <a:lnTo>
                    <a:pt x="72274" y="123727"/>
                  </a:lnTo>
                  <a:lnTo>
                    <a:pt x="49259" y="176388"/>
                  </a:lnTo>
                  <a:lnTo>
                    <a:pt x="29792" y="231285"/>
                  </a:lnTo>
                  <a:lnTo>
                    <a:pt x="11992" y="291460"/>
                  </a:lnTo>
                  <a:lnTo>
                    <a:pt x="0" y="352590"/>
                  </a:lnTo>
                  <a:lnTo>
                    <a:pt x="4123" y="410317"/>
                  </a:lnTo>
                  <a:lnTo>
                    <a:pt x="12753" y="462517"/>
                  </a:lnTo>
                  <a:lnTo>
                    <a:pt x="22718" y="524387"/>
                  </a:lnTo>
                  <a:lnTo>
                    <a:pt x="44972" y="585034"/>
                  </a:lnTo>
                  <a:lnTo>
                    <a:pt x="78823" y="641638"/>
                  </a:lnTo>
                  <a:lnTo>
                    <a:pt x="135014" y="704010"/>
                  </a:lnTo>
                  <a:lnTo>
                    <a:pt x="166372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52876" y="494839"/>
              <a:ext cx="192294" cy="261782"/>
            </a:xfrm>
            <a:custGeom>
              <a:avLst/>
              <a:gdLst/>
              <a:ahLst/>
              <a:cxnLst/>
              <a:rect l="0" t="0" r="0" b="0"/>
              <a:pathLst>
                <a:path w="192294" h="261782">
                  <a:moveTo>
                    <a:pt x="159186" y="0"/>
                  </a:moveTo>
                  <a:lnTo>
                    <a:pt x="110255" y="3119"/>
                  </a:lnTo>
                  <a:lnTo>
                    <a:pt x="51125" y="20243"/>
                  </a:lnTo>
                  <a:lnTo>
                    <a:pt x="19673" y="39403"/>
                  </a:lnTo>
                  <a:lnTo>
                    <a:pt x="6324" y="56117"/>
                  </a:lnTo>
                  <a:lnTo>
                    <a:pt x="1126" y="65487"/>
                  </a:lnTo>
                  <a:lnTo>
                    <a:pt x="0" y="75244"/>
                  </a:lnTo>
                  <a:lnTo>
                    <a:pt x="4988" y="95443"/>
                  </a:lnTo>
                  <a:lnTo>
                    <a:pt x="18125" y="109879"/>
                  </a:lnTo>
                  <a:lnTo>
                    <a:pt x="48369" y="124584"/>
                  </a:lnTo>
                  <a:lnTo>
                    <a:pt x="90086" y="133230"/>
                  </a:lnTo>
                  <a:lnTo>
                    <a:pt x="145407" y="141740"/>
                  </a:lnTo>
                  <a:lnTo>
                    <a:pt x="173690" y="156901"/>
                  </a:lnTo>
                  <a:lnTo>
                    <a:pt x="186300" y="175798"/>
                  </a:lnTo>
                  <a:lnTo>
                    <a:pt x="191299" y="187389"/>
                  </a:lnTo>
                  <a:lnTo>
                    <a:pt x="192293" y="198625"/>
                  </a:lnTo>
                  <a:lnTo>
                    <a:pt x="187159" y="220469"/>
                  </a:lnTo>
                  <a:lnTo>
                    <a:pt x="173958" y="238756"/>
                  </a:lnTo>
                  <a:lnTo>
                    <a:pt x="165524" y="246908"/>
                  </a:lnTo>
                  <a:lnTo>
                    <a:pt x="143675" y="255966"/>
                  </a:lnTo>
                  <a:lnTo>
                    <a:pt x="85932" y="261781"/>
                  </a:lnTo>
                  <a:lnTo>
                    <a:pt x="33119" y="254691"/>
                  </a:lnTo>
                  <a:lnTo>
                    <a:pt x="2231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85761" y="545200"/>
              <a:ext cx="165748" cy="454676"/>
            </a:xfrm>
            <a:custGeom>
              <a:avLst/>
              <a:gdLst/>
              <a:ahLst/>
              <a:cxnLst/>
              <a:rect l="0" t="0" r="0" b="0"/>
              <a:pathLst>
                <a:path w="165748" h="454676">
                  <a:moveTo>
                    <a:pt x="10529" y="160209"/>
                  </a:moveTo>
                  <a:lnTo>
                    <a:pt x="10529" y="209140"/>
                  </a:lnTo>
                  <a:lnTo>
                    <a:pt x="10529" y="256985"/>
                  </a:lnTo>
                  <a:lnTo>
                    <a:pt x="13648" y="308206"/>
                  </a:lnTo>
                  <a:lnTo>
                    <a:pt x="18863" y="357308"/>
                  </a:lnTo>
                  <a:lnTo>
                    <a:pt x="26213" y="415821"/>
                  </a:lnTo>
                  <a:lnTo>
                    <a:pt x="35583" y="452755"/>
                  </a:lnTo>
                  <a:lnTo>
                    <a:pt x="37761" y="454675"/>
                  </a:lnTo>
                  <a:lnTo>
                    <a:pt x="40179" y="441211"/>
                  </a:lnTo>
                  <a:lnTo>
                    <a:pt x="33327" y="384908"/>
                  </a:lnTo>
                  <a:lnTo>
                    <a:pt x="25213" y="333501"/>
                  </a:lnTo>
                  <a:lnTo>
                    <a:pt x="21119" y="277845"/>
                  </a:lnTo>
                  <a:lnTo>
                    <a:pt x="12968" y="219581"/>
                  </a:lnTo>
                  <a:lnTo>
                    <a:pt x="11252" y="169612"/>
                  </a:lnTo>
                  <a:lnTo>
                    <a:pt x="10744" y="117761"/>
                  </a:lnTo>
                  <a:lnTo>
                    <a:pt x="16161" y="59017"/>
                  </a:lnTo>
                  <a:lnTo>
                    <a:pt x="25196" y="24551"/>
                  </a:lnTo>
                  <a:lnTo>
                    <a:pt x="30836" y="15958"/>
                  </a:lnTo>
                  <a:lnTo>
                    <a:pt x="46460" y="3291"/>
                  </a:lnTo>
                  <a:lnTo>
                    <a:pt x="65103" y="0"/>
                  </a:lnTo>
                  <a:lnTo>
                    <a:pt x="74988" y="761"/>
                  </a:lnTo>
                  <a:lnTo>
                    <a:pt x="92210" y="7845"/>
                  </a:lnTo>
                  <a:lnTo>
                    <a:pt x="122329" y="31456"/>
                  </a:lnTo>
                  <a:lnTo>
                    <a:pt x="149640" y="67056"/>
                  </a:lnTo>
                  <a:lnTo>
                    <a:pt x="162362" y="98683"/>
                  </a:lnTo>
                  <a:lnTo>
                    <a:pt x="165747" y="123895"/>
                  </a:lnTo>
                  <a:lnTo>
                    <a:pt x="156476" y="164397"/>
                  </a:lnTo>
                  <a:lnTo>
                    <a:pt x="138954" y="185857"/>
                  </a:lnTo>
                  <a:lnTo>
                    <a:pt x="127732" y="194855"/>
                  </a:lnTo>
                  <a:lnTo>
                    <a:pt x="99664" y="201733"/>
                  </a:lnTo>
                  <a:lnTo>
                    <a:pt x="39575" y="202206"/>
                  </a:lnTo>
                  <a:lnTo>
                    <a:pt x="20318" y="199152"/>
                  </a:lnTo>
                  <a:lnTo>
                    <a:pt x="0" y="191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67593" y="529487"/>
              <a:ext cx="153701" cy="245415"/>
            </a:xfrm>
            <a:custGeom>
              <a:avLst/>
              <a:gdLst/>
              <a:ahLst/>
              <a:cxnLst/>
              <a:rect l="0" t="0" r="0" b="0"/>
              <a:pathLst>
                <a:path w="153701" h="245415">
                  <a:moveTo>
                    <a:pt x="28738" y="81165"/>
                  </a:moveTo>
                  <a:lnTo>
                    <a:pt x="66217" y="72832"/>
                  </a:lnTo>
                  <a:lnTo>
                    <a:pt x="112051" y="65481"/>
                  </a:lnTo>
                  <a:lnTo>
                    <a:pt x="144281" y="50522"/>
                  </a:lnTo>
                  <a:lnTo>
                    <a:pt x="150220" y="43189"/>
                  </a:lnTo>
                  <a:lnTo>
                    <a:pt x="153011" y="34791"/>
                  </a:lnTo>
                  <a:lnTo>
                    <a:pt x="153700" y="25682"/>
                  </a:lnTo>
                  <a:lnTo>
                    <a:pt x="150651" y="18440"/>
                  </a:lnTo>
                  <a:lnTo>
                    <a:pt x="137904" y="7274"/>
                  </a:lnTo>
                  <a:lnTo>
                    <a:pt x="105407" y="0"/>
                  </a:lnTo>
                  <a:lnTo>
                    <a:pt x="85820" y="4538"/>
                  </a:lnTo>
                  <a:lnTo>
                    <a:pt x="39635" y="34203"/>
                  </a:lnTo>
                  <a:lnTo>
                    <a:pt x="23442" y="52104"/>
                  </a:lnTo>
                  <a:lnTo>
                    <a:pt x="6762" y="87503"/>
                  </a:lnTo>
                  <a:lnTo>
                    <a:pt x="0" y="133216"/>
                  </a:lnTo>
                  <a:lnTo>
                    <a:pt x="9175" y="178216"/>
                  </a:lnTo>
                  <a:lnTo>
                    <a:pt x="26712" y="210007"/>
                  </a:lnTo>
                  <a:lnTo>
                    <a:pt x="46726" y="234244"/>
                  </a:lnTo>
                  <a:lnTo>
                    <a:pt x="66758" y="242787"/>
                  </a:lnTo>
                  <a:lnTo>
                    <a:pt x="90090" y="245414"/>
                  </a:lnTo>
                  <a:lnTo>
                    <a:pt x="120616" y="240316"/>
                  </a:lnTo>
                  <a:lnTo>
                    <a:pt x="144552" y="228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52056" y="576048"/>
              <a:ext cx="128546" cy="192533"/>
            </a:xfrm>
            <a:custGeom>
              <a:avLst/>
              <a:gdLst/>
              <a:ahLst/>
              <a:cxnLst/>
              <a:rect l="0" t="0" r="0" b="0"/>
              <a:pathLst>
                <a:path w="128546" h="192533">
                  <a:moveTo>
                    <a:pt x="107488" y="13547"/>
                  </a:moveTo>
                  <a:lnTo>
                    <a:pt x="90720" y="2369"/>
                  </a:lnTo>
                  <a:lnTo>
                    <a:pt x="73130" y="0"/>
                  </a:lnTo>
                  <a:lnTo>
                    <a:pt x="63525" y="1007"/>
                  </a:lnTo>
                  <a:lnTo>
                    <a:pt x="46615" y="8364"/>
                  </a:lnTo>
                  <a:lnTo>
                    <a:pt x="16694" y="32151"/>
                  </a:lnTo>
                  <a:lnTo>
                    <a:pt x="908" y="63643"/>
                  </a:lnTo>
                  <a:lnTo>
                    <a:pt x="0" y="108199"/>
                  </a:lnTo>
                  <a:lnTo>
                    <a:pt x="7462" y="132044"/>
                  </a:lnTo>
                  <a:lnTo>
                    <a:pt x="31317" y="166416"/>
                  </a:lnTo>
                  <a:lnTo>
                    <a:pt x="57233" y="182974"/>
                  </a:lnTo>
                  <a:lnTo>
                    <a:pt x="109897" y="191273"/>
                  </a:lnTo>
                  <a:lnTo>
                    <a:pt x="128545" y="192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65276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2998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4829" y="5053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1294" y="421592"/>
              <a:ext cx="125691" cy="378574"/>
            </a:xfrm>
            <a:custGeom>
              <a:avLst/>
              <a:gdLst/>
              <a:ahLst/>
              <a:cxnLst/>
              <a:rect l="0" t="0" r="0" b="0"/>
              <a:pathLst>
                <a:path w="125691" h="378574">
                  <a:moveTo>
                    <a:pt x="20406" y="378573"/>
                  </a:moveTo>
                  <a:lnTo>
                    <a:pt x="17286" y="335882"/>
                  </a:lnTo>
                  <a:lnTo>
                    <a:pt x="10853" y="275335"/>
                  </a:lnTo>
                  <a:lnTo>
                    <a:pt x="10070" y="220357"/>
                  </a:lnTo>
                  <a:lnTo>
                    <a:pt x="9915" y="164437"/>
                  </a:lnTo>
                  <a:lnTo>
                    <a:pt x="2649" y="108331"/>
                  </a:lnTo>
                  <a:lnTo>
                    <a:pt x="0" y="52188"/>
                  </a:lnTo>
                  <a:lnTo>
                    <a:pt x="1977" y="26453"/>
                  </a:lnTo>
                  <a:lnTo>
                    <a:pt x="10656" y="7216"/>
                  </a:lnTo>
                  <a:lnTo>
                    <a:pt x="18585" y="2320"/>
                  </a:lnTo>
                  <a:lnTo>
                    <a:pt x="39873" y="0"/>
                  </a:lnTo>
                  <a:lnTo>
                    <a:pt x="72577" y="5271"/>
                  </a:lnTo>
                  <a:lnTo>
                    <a:pt x="125690" y="31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49057" y="64223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22452" y="673823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28042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15418" y="634474"/>
              <a:ext cx="165308" cy="189635"/>
            </a:xfrm>
            <a:custGeom>
              <a:avLst/>
              <a:gdLst/>
              <a:ahLst/>
              <a:cxnLst/>
              <a:rect l="0" t="0" r="0" b="0"/>
              <a:pathLst>
                <a:path w="165308" h="189635">
                  <a:moveTo>
                    <a:pt x="112665" y="39349"/>
                  </a:moveTo>
                  <a:lnTo>
                    <a:pt x="107076" y="22582"/>
                  </a:lnTo>
                  <a:lnTo>
                    <a:pt x="94974" y="11230"/>
                  </a:lnTo>
                  <a:lnTo>
                    <a:pt x="76726" y="3455"/>
                  </a:lnTo>
                  <a:lnTo>
                    <a:pt x="53018" y="0"/>
                  </a:lnTo>
                  <a:lnTo>
                    <a:pt x="33123" y="4703"/>
                  </a:lnTo>
                  <a:lnTo>
                    <a:pt x="24542" y="9233"/>
                  </a:lnTo>
                  <a:lnTo>
                    <a:pt x="11888" y="23625"/>
                  </a:lnTo>
                  <a:lnTo>
                    <a:pt x="3534" y="42889"/>
                  </a:lnTo>
                  <a:lnTo>
                    <a:pt x="0" y="78873"/>
                  </a:lnTo>
                  <a:lnTo>
                    <a:pt x="7013" y="113451"/>
                  </a:lnTo>
                  <a:lnTo>
                    <a:pt x="24559" y="150473"/>
                  </a:lnTo>
                  <a:lnTo>
                    <a:pt x="41921" y="169066"/>
                  </a:lnTo>
                  <a:lnTo>
                    <a:pt x="77016" y="187098"/>
                  </a:lnTo>
                  <a:lnTo>
                    <a:pt x="100331" y="189634"/>
                  </a:lnTo>
                  <a:lnTo>
                    <a:pt x="155789" y="178668"/>
                  </a:lnTo>
                  <a:lnTo>
                    <a:pt x="165307" y="176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28083" y="452725"/>
              <a:ext cx="186810" cy="568540"/>
            </a:xfrm>
            <a:custGeom>
              <a:avLst/>
              <a:gdLst/>
              <a:ahLst/>
              <a:cxnLst/>
              <a:rect l="0" t="0" r="0" b="0"/>
              <a:pathLst>
                <a:path w="186810" h="568540">
                  <a:moveTo>
                    <a:pt x="0" y="0"/>
                  </a:moveTo>
                  <a:lnTo>
                    <a:pt x="22357" y="5589"/>
                  </a:lnTo>
                  <a:lnTo>
                    <a:pt x="42691" y="20811"/>
                  </a:lnTo>
                  <a:lnTo>
                    <a:pt x="93882" y="75873"/>
                  </a:lnTo>
                  <a:lnTo>
                    <a:pt x="128249" y="127421"/>
                  </a:lnTo>
                  <a:lnTo>
                    <a:pt x="152903" y="176835"/>
                  </a:lnTo>
                  <a:lnTo>
                    <a:pt x="173789" y="232632"/>
                  </a:lnTo>
                  <a:lnTo>
                    <a:pt x="184334" y="286517"/>
                  </a:lnTo>
                  <a:lnTo>
                    <a:pt x="186809" y="341217"/>
                  </a:lnTo>
                  <a:lnTo>
                    <a:pt x="179483" y="400189"/>
                  </a:lnTo>
                  <a:lnTo>
                    <a:pt x="161845" y="452887"/>
                  </a:lnTo>
                  <a:lnTo>
                    <a:pt x="120532" y="508942"/>
                  </a:lnTo>
                  <a:lnTo>
                    <a:pt x="61124" y="562165"/>
                  </a:lnTo>
                  <a:lnTo>
                    <a:pt x="52642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61593" y="1189720"/>
              <a:ext cx="27581" cy="442198"/>
            </a:xfrm>
            <a:custGeom>
              <a:avLst/>
              <a:gdLst/>
              <a:ahLst/>
              <a:cxnLst/>
              <a:rect l="0" t="0" r="0" b="0"/>
              <a:pathLst>
                <a:path w="27581" h="44219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14208" y="209093"/>
                  </a:lnTo>
                  <a:lnTo>
                    <a:pt x="17880" y="262385"/>
                  </a:lnTo>
                  <a:lnTo>
                    <a:pt x="25889" y="322970"/>
                  </a:lnTo>
                  <a:lnTo>
                    <a:pt x="27580" y="374895"/>
                  </a:lnTo>
                  <a:lnTo>
                    <a:pt x="24962" y="413677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74072" y="1112994"/>
              <a:ext cx="249629" cy="234654"/>
            </a:xfrm>
            <a:custGeom>
              <a:avLst/>
              <a:gdLst/>
              <a:ahLst/>
              <a:cxnLst/>
              <a:rect l="0" t="0" r="0" b="0"/>
              <a:pathLst>
                <a:path w="249629" h="234654">
                  <a:moveTo>
                    <a:pt x="0" y="108311"/>
                  </a:moveTo>
                  <a:lnTo>
                    <a:pt x="20243" y="49695"/>
                  </a:lnTo>
                  <a:lnTo>
                    <a:pt x="35903" y="32346"/>
                  </a:lnTo>
                  <a:lnTo>
                    <a:pt x="74552" y="11677"/>
                  </a:lnTo>
                  <a:lnTo>
                    <a:pt x="111127" y="0"/>
                  </a:lnTo>
                  <a:lnTo>
                    <a:pt x="151600" y="310"/>
                  </a:lnTo>
                  <a:lnTo>
                    <a:pt x="193227" y="7811"/>
                  </a:lnTo>
                  <a:lnTo>
                    <a:pt x="214951" y="20360"/>
                  </a:lnTo>
                  <a:lnTo>
                    <a:pt x="231234" y="37637"/>
                  </a:lnTo>
                  <a:lnTo>
                    <a:pt x="242371" y="57013"/>
                  </a:lnTo>
                  <a:lnTo>
                    <a:pt x="249628" y="93242"/>
                  </a:lnTo>
                  <a:lnTo>
                    <a:pt x="246189" y="128023"/>
                  </a:lnTo>
                  <a:lnTo>
                    <a:pt x="232172" y="160555"/>
                  </a:lnTo>
                  <a:lnTo>
                    <a:pt x="207612" y="192421"/>
                  </a:lnTo>
                  <a:lnTo>
                    <a:pt x="162976" y="223885"/>
                  </a:lnTo>
                  <a:lnTo>
                    <a:pt x="136871" y="234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1168730"/>
              <a:ext cx="147540" cy="205270"/>
            </a:xfrm>
            <a:custGeom>
              <a:avLst/>
              <a:gdLst/>
              <a:ahLst/>
              <a:cxnLst/>
              <a:rect l="0" t="0" r="0" b="0"/>
              <a:pathLst>
                <a:path w="147540" h="205270">
                  <a:moveTo>
                    <a:pt x="0" y="115746"/>
                  </a:moveTo>
                  <a:lnTo>
                    <a:pt x="37478" y="107413"/>
                  </a:lnTo>
                  <a:lnTo>
                    <a:pt x="83312" y="100062"/>
                  </a:lnTo>
                  <a:lnTo>
                    <a:pt x="124991" y="78940"/>
                  </a:lnTo>
                  <a:lnTo>
                    <a:pt x="141730" y="65853"/>
                  </a:lnTo>
                  <a:lnTo>
                    <a:pt x="145959" y="56747"/>
                  </a:lnTo>
                  <a:lnTo>
                    <a:pt x="147539" y="34152"/>
                  </a:lnTo>
                  <a:lnTo>
                    <a:pt x="143983" y="23916"/>
                  </a:lnTo>
                  <a:lnTo>
                    <a:pt x="130673" y="6302"/>
                  </a:lnTo>
                  <a:lnTo>
                    <a:pt x="122210" y="1840"/>
                  </a:lnTo>
                  <a:lnTo>
                    <a:pt x="103449" y="0"/>
                  </a:lnTo>
                  <a:lnTo>
                    <a:pt x="73155" y="5542"/>
                  </a:lnTo>
                  <a:lnTo>
                    <a:pt x="65148" y="10691"/>
                  </a:lnTo>
                  <a:lnTo>
                    <a:pt x="34200" y="53992"/>
                  </a:lnTo>
                  <a:lnTo>
                    <a:pt x="7557" y="115871"/>
                  </a:lnTo>
                  <a:lnTo>
                    <a:pt x="6478" y="136858"/>
                  </a:lnTo>
                  <a:lnTo>
                    <a:pt x="11068" y="156715"/>
                  </a:lnTo>
                  <a:lnTo>
                    <a:pt x="33079" y="188526"/>
                  </a:lnTo>
                  <a:lnTo>
                    <a:pt x="39600" y="195852"/>
                  </a:lnTo>
                  <a:lnTo>
                    <a:pt x="62444" y="203991"/>
                  </a:lnTo>
                  <a:lnTo>
                    <a:pt x="89754" y="205269"/>
                  </a:lnTo>
                  <a:lnTo>
                    <a:pt x="147399" y="189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55850" y="1176495"/>
              <a:ext cx="118348" cy="173858"/>
            </a:xfrm>
            <a:custGeom>
              <a:avLst/>
              <a:gdLst/>
              <a:ahLst/>
              <a:cxnLst/>
              <a:rect l="0" t="0" r="0" b="0"/>
              <a:pathLst>
                <a:path w="118348" h="173858">
                  <a:moveTo>
                    <a:pt x="2533" y="97453"/>
                  </a:moveTo>
                  <a:lnTo>
                    <a:pt x="20491" y="151328"/>
                  </a:lnTo>
                  <a:lnTo>
                    <a:pt x="28391" y="173857"/>
                  </a:lnTo>
                  <a:lnTo>
                    <a:pt x="23193" y="154536"/>
                  </a:lnTo>
                  <a:lnTo>
                    <a:pt x="127" y="98269"/>
                  </a:lnTo>
                  <a:lnTo>
                    <a:pt x="0" y="54930"/>
                  </a:lnTo>
                  <a:lnTo>
                    <a:pt x="10766" y="31371"/>
                  </a:lnTo>
                  <a:lnTo>
                    <a:pt x="27249" y="14271"/>
                  </a:lnTo>
                  <a:lnTo>
                    <a:pt x="46273" y="2771"/>
                  </a:lnTo>
                  <a:lnTo>
                    <a:pt x="66427" y="0"/>
                  </a:lnTo>
                  <a:lnTo>
                    <a:pt x="118347" y="2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16310" y="1179191"/>
              <a:ext cx="156715" cy="218288"/>
            </a:xfrm>
            <a:custGeom>
              <a:avLst/>
              <a:gdLst/>
              <a:ahLst/>
              <a:cxnLst/>
              <a:rect l="0" t="0" r="0" b="0"/>
              <a:pathLst>
                <a:path w="156715" h="218288">
                  <a:moveTo>
                    <a:pt x="126343" y="0"/>
                  </a:moveTo>
                  <a:lnTo>
                    <a:pt x="83651" y="3120"/>
                  </a:lnTo>
                  <a:lnTo>
                    <a:pt x="73315" y="5589"/>
                  </a:lnTo>
                  <a:lnTo>
                    <a:pt x="42000" y="25833"/>
                  </a:lnTo>
                  <a:lnTo>
                    <a:pt x="21674" y="54058"/>
                  </a:lnTo>
                  <a:lnTo>
                    <a:pt x="20298" y="64115"/>
                  </a:lnTo>
                  <a:lnTo>
                    <a:pt x="25010" y="84648"/>
                  </a:lnTo>
                  <a:lnTo>
                    <a:pt x="33051" y="91527"/>
                  </a:lnTo>
                  <a:lnTo>
                    <a:pt x="87512" y="114652"/>
                  </a:lnTo>
                  <a:lnTo>
                    <a:pt x="147688" y="145559"/>
                  </a:lnTo>
                  <a:lnTo>
                    <a:pt x="153441" y="153192"/>
                  </a:lnTo>
                  <a:lnTo>
                    <a:pt x="156106" y="161789"/>
                  </a:lnTo>
                  <a:lnTo>
                    <a:pt x="156714" y="171031"/>
                  </a:lnTo>
                  <a:lnTo>
                    <a:pt x="151149" y="187538"/>
                  </a:lnTo>
                  <a:lnTo>
                    <a:pt x="146390" y="195215"/>
                  </a:lnTo>
                  <a:lnTo>
                    <a:pt x="131743" y="206865"/>
                  </a:lnTo>
                  <a:lnTo>
                    <a:pt x="122924" y="211610"/>
                  </a:lnTo>
                  <a:lnTo>
                    <a:pt x="82566" y="218287"/>
                  </a:lnTo>
                  <a:lnTo>
                    <a:pt x="20131" y="21239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99362" y="1257281"/>
              <a:ext cx="152381" cy="164084"/>
            </a:xfrm>
            <a:custGeom>
              <a:avLst/>
              <a:gdLst/>
              <a:ahLst/>
              <a:cxnLst/>
              <a:rect l="0" t="0" r="0" b="0"/>
              <a:pathLst>
                <a:path w="152381" h="164084">
                  <a:moveTo>
                    <a:pt x="90689" y="27195"/>
                  </a:moveTo>
                  <a:lnTo>
                    <a:pt x="85100" y="10428"/>
                  </a:lnTo>
                  <a:lnTo>
                    <a:pt x="78775" y="5488"/>
                  </a:lnTo>
                  <a:lnTo>
                    <a:pt x="59268" y="0"/>
                  </a:lnTo>
                  <a:lnTo>
                    <a:pt x="49854" y="876"/>
                  </a:lnTo>
                  <a:lnTo>
                    <a:pt x="33156" y="8089"/>
                  </a:lnTo>
                  <a:lnTo>
                    <a:pt x="10602" y="25304"/>
                  </a:lnTo>
                  <a:lnTo>
                    <a:pt x="2452" y="44682"/>
                  </a:lnTo>
                  <a:lnTo>
                    <a:pt x="0" y="68892"/>
                  </a:lnTo>
                  <a:lnTo>
                    <a:pt x="10969" y="130808"/>
                  </a:lnTo>
                  <a:lnTo>
                    <a:pt x="23672" y="149674"/>
                  </a:lnTo>
                  <a:lnTo>
                    <a:pt x="31973" y="157981"/>
                  </a:lnTo>
                  <a:lnTo>
                    <a:pt x="43357" y="162349"/>
                  </a:lnTo>
                  <a:lnTo>
                    <a:pt x="71602" y="164083"/>
                  </a:lnTo>
                  <a:lnTo>
                    <a:pt x="109210" y="152892"/>
                  </a:lnTo>
                  <a:lnTo>
                    <a:pt x="136991" y="129170"/>
                  </a:lnTo>
                  <a:lnTo>
                    <a:pt x="146363" y="106832"/>
                  </a:lnTo>
                  <a:lnTo>
                    <a:pt x="152380" y="54364"/>
                  </a:lnTo>
                  <a:lnTo>
                    <a:pt x="146963" y="33031"/>
                  </a:lnTo>
                  <a:lnTo>
                    <a:pt x="142243" y="24067"/>
                  </a:lnTo>
                  <a:lnTo>
                    <a:pt x="134417" y="18091"/>
                  </a:lnTo>
                  <a:lnTo>
                    <a:pt x="90689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95336" y="1217174"/>
              <a:ext cx="213277" cy="204174"/>
            </a:xfrm>
            <a:custGeom>
              <a:avLst/>
              <a:gdLst/>
              <a:ahLst/>
              <a:cxnLst/>
              <a:rect l="0" t="0" r="0" b="0"/>
              <a:pathLst>
                <a:path w="213277" h="204174">
                  <a:moveTo>
                    <a:pt x="0" y="77831"/>
                  </a:moveTo>
                  <a:lnTo>
                    <a:pt x="16768" y="89009"/>
                  </a:lnTo>
                  <a:lnTo>
                    <a:pt x="28120" y="103856"/>
                  </a:lnTo>
                  <a:lnTo>
                    <a:pt x="48677" y="159420"/>
                  </a:lnTo>
                  <a:lnTo>
                    <a:pt x="57187" y="185843"/>
                  </a:lnTo>
                  <a:lnTo>
                    <a:pt x="45960" y="147827"/>
                  </a:lnTo>
                  <a:lnTo>
                    <a:pt x="42874" y="97463"/>
                  </a:lnTo>
                  <a:lnTo>
                    <a:pt x="45459" y="59471"/>
                  </a:lnTo>
                  <a:lnTo>
                    <a:pt x="56753" y="25988"/>
                  </a:lnTo>
                  <a:lnTo>
                    <a:pt x="62402" y="15193"/>
                  </a:lnTo>
                  <a:lnTo>
                    <a:pt x="70847" y="7996"/>
                  </a:lnTo>
                  <a:lnTo>
                    <a:pt x="92709" y="0"/>
                  </a:lnTo>
                  <a:lnTo>
                    <a:pt x="114904" y="2685"/>
                  </a:lnTo>
                  <a:lnTo>
                    <a:pt x="157748" y="23473"/>
                  </a:lnTo>
                  <a:lnTo>
                    <a:pt x="183871" y="48856"/>
                  </a:lnTo>
                  <a:lnTo>
                    <a:pt x="200840" y="78604"/>
                  </a:lnTo>
                  <a:lnTo>
                    <a:pt x="213276" y="120824"/>
                  </a:lnTo>
                  <a:lnTo>
                    <a:pt x="213192" y="159200"/>
                  </a:lnTo>
                  <a:lnTo>
                    <a:pt x="200042" y="204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11191" y="1421347"/>
              <a:ext cx="44771" cy="126343"/>
            </a:xfrm>
            <a:custGeom>
              <a:avLst/>
              <a:gdLst/>
              <a:ahLst/>
              <a:cxnLst/>
              <a:rect l="0" t="0" r="0" b="0"/>
              <a:pathLst>
                <a:path w="44771" h="126343">
                  <a:moveTo>
                    <a:pt x="10529" y="0"/>
                  </a:moveTo>
                  <a:lnTo>
                    <a:pt x="35723" y="53875"/>
                  </a:lnTo>
                  <a:lnTo>
                    <a:pt x="44343" y="74247"/>
                  </a:lnTo>
                  <a:lnTo>
                    <a:pt x="44770" y="83423"/>
                  </a:lnTo>
                  <a:lnTo>
                    <a:pt x="39005" y="99858"/>
                  </a:lnTo>
                  <a:lnTo>
                    <a:pt x="25525" y="11184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96169" y="1198722"/>
              <a:ext cx="143553" cy="444555"/>
            </a:xfrm>
            <a:custGeom>
              <a:avLst/>
              <a:gdLst/>
              <a:ahLst/>
              <a:cxnLst/>
              <a:rect l="0" t="0" r="0" b="0"/>
              <a:pathLst>
                <a:path w="143553" h="444555">
                  <a:moveTo>
                    <a:pt x="9820" y="106811"/>
                  </a:moveTo>
                  <a:lnTo>
                    <a:pt x="12940" y="149503"/>
                  </a:lnTo>
                  <a:lnTo>
                    <a:pt x="18885" y="207921"/>
                  </a:lnTo>
                  <a:lnTo>
                    <a:pt x="25504" y="261032"/>
                  </a:lnTo>
                  <a:lnTo>
                    <a:pt x="29285" y="313813"/>
                  </a:lnTo>
                  <a:lnTo>
                    <a:pt x="30563" y="375645"/>
                  </a:lnTo>
                  <a:lnTo>
                    <a:pt x="27695" y="429799"/>
                  </a:lnTo>
                  <a:lnTo>
                    <a:pt x="25247" y="441460"/>
                  </a:lnTo>
                  <a:lnTo>
                    <a:pt x="23614" y="444554"/>
                  </a:lnTo>
                  <a:lnTo>
                    <a:pt x="22526" y="441937"/>
                  </a:lnTo>
                  <a:lnTo>
                    <a:pt x="20540" y="378547"/>
                  </a:lnTo>
                  <a:lnTo>
                    <a:pt x="17286" y="331605"/>
                  </a:lnTo>
                  <a:lnTo>
                    <a:pt x="12033" y="273242"/>
                  </a:lnTo>
                  <a:lnTo>
                    <a:pt x="7356" y="214616"/>
                  </a:lnTo>
                  <a:lnTo>
                    <a:pt x="1681" y="157081"/>
                  </a:lnTo>
                  <a:lnTo>
                    <a:pt x="0" y="101819"/>
                  </a:lnTo>
                  <a:lnTo>
                    <a:pt x="5021" y="46813"/>
                  </a:lnTo>
                  <a:lnTo>
                    <a:pt x="19577" y="18584"/>
                  </a:lnTo>
                  <a:lnTo>
                    <a:pt x="35213" y="5988"/>
                  </a:lnTo>
                  <a:lnTo>
                    <a:pt x="44297" y="991"/>
                  </a:lnTo>
                  <a:lnTo>
                    <a:pt x="52692" y="0"/>
                  </a:lnTo>
                  <a:lnTo>
                    <a:pt x="68259" y="5137"/>
                  </a:lnTo>
                  <a:lnTo>
                    <a:pt x="117077" y="40756"/>
                  </a:lnTo>
                  <a:lnTo>
                    <a:pt x="130799" y="60686"/>
                  </a:lnTo>
                  <a:lnTo>
                    <a:pt x="139628" y="85141"/>
                  </a:lnTo>
                  <a:lnTo>
                    <a:pt x="143552" y="111608"/>
                  </a:lnTo>
                  <a:lnTo>
                    <a:pt x="139057" y="132730"/>
                  </a:lnTo>
                  <a:lnTo>
                    <a:pt x="123372" y="157775"/>
                  </a:lnTo>
                  <a:lnTo>
                    <a:pt x="117107" y="165353"/>
                  </a:lnTo>
                  <a:lnTo>
                    <a:pt x="97668" y="173774"/>
                  </a:lnTo>
                  <a:lnTo>
                    <a:pt x="73430" y="176347"/>
                  </a:lnTo>
                  <a:lnTo>
                    <a:pt x="20349" y="169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89913" y="1042321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7"/>
                  </a:lnTo>
                  <a:lnTo>
                    <a:pt x="4442" y="73025"/>
                  </a:lnTo>
                  <a:lnTo>
                    <a:pt x="12138" y="136151"/>
                  </a:lnTo>
                  <a:lnTo>
                    <a:pt x="16108" y="196318"/>
                  </a:lnTo>
                  <a:lnTo>
                    <a:pt x="24218" y="256108"/>
                  </a:lnTo>
                  <a:lnTo>
                    <a:pt x="25927" y="306341"/>
                  </a:lnTo>
                  <a:lnTo>
                    <a:pt x="29552" y="348911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61092" y="1213546"/>
              <a:ext cx="176567" cy="197273"/>
            </a:xfrm>
            <a:custGeom>
              <a:avLst/>
              <a:gdLst/>
              <a:ahLst/>
              <a:cxnLst/>
              <a:rect l="0" t="0" r="0" b="0"/>
              <a:pathLst>
                <a:path w="176567" h="197273">
                  <a:moveTo>
                    <a:pt x="102866" y="91987"/>
                  </a:moveTo>
                  <a:lnTo>
                    <a:pt x="100527" y="52299"/>
                  </a:lnTo>
                  <a:lnTo>
                    <a:pt x="91688" y="29895"/>
                  </a:lnTo>
                  <a:lnTo>
                    <a:pt x="67968" y="3139"/>
                  </a:lnTo>
                  <a:lnTo>
                    <a:pt x="58544" y="0"/>
                  </a:lnTo>
                  <a:lnTo>
                    <a:pt x="38714" y="2751"/>
                  </a:lnTo>
                  <a:lnTo>
                    <a:pt x="30852" y="7930"/>
                  </a:lnTo>
                  <a:lnTo>
                    <a:pt x="18997" y="23043"/>
                  </a:lnTo>
                  <a:lnTo>
                    <a:pt x="5747" y="51282"/>
                  </a:lnTo>
                  <a:lnTo>
                    <a:pt x="0" y="93055"/>
                  </a:lnTo>
                  <a:lnTo>
                    <a:pt x="4895" y="119368"/>
                  </a:lnTo>
                  <a:lnTo>
                    <a:pt x="20805" y="150793"/>
                  </a:lnTo>
                  <a:lnTo>
                    <a:pt x="27102" y="159267"/>
                  </a:lnTo>
                  <a:lnTo>
                    <a:pt x="34809" y="163746"/>
                  </a:lnTo>
                  <a:lnTo>
                    <a:pt x="52732" y="165604"/>
                  </a:lnTo>
                  <a:lnTo>
                    <a:pt x="61254" y="162122"/>
                  </a:lnTo>
                  <a:lnTo>
                    <a:pt x="76963" y="148895"/>
                  </a:lnTo>
                  <a:lnTo>
                    <a:pt x="93371" y="121717"/>
                  </a:lnTo>
                  <a:lnTo>
                    <a:pt x="100991" y="83215"/>
                  </a:lnTo>
                  <a:lnTo>
                    <a:pt x="108209" y="124728"/>
                  </a:lnTo>
                  <a:lnTo>
                    <a:pt x="129181" y="164745"/>
                  </a:lnTo>
                  <a:lnTo>
                    <a:pt x="142248" y="181256"/>
                  </a:lnTo>
                  <a:lnTo>
                    <a:pt x="155854" y="190154"/>
                  </a:lnTo>
                  <a:lnTo>
                    <a:pt x="176566" y="197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86520" y="1239589"/>
              <a:ext cx="98538" cy="171230"/>
            </a:xfrm>
            <a:custGeom>
              <a:avLst/>
              <a:gdLst/>
              <a:ahLst/>
              <a:cxnLst/>
              <a:rect l="0" t="0" r="0" b="0"/>
              <a:pathLst>
                <a:path w="98538" h="171230">
                  <a:moveTo>
                    <a:pt x="98537" y="13302"/>
                  </a:moveTo>
                  <a:lnTo>
                    <a:pt x="87358" y="2123"/>
                  </a:lnTo>
                  <a:lnTo>
                    <a:pt x="80556" y="0"/>
                  </a:lnTo>
                  <a:lnTo>
                    <a:pt x="54215" y="2602"/>
                  </a:lnTo>
                  <a:lnTo>
                    <a:pt x="34384" y="7766"/>
                  </a:lnTo>
                  <a:lnTo>
                    <a:pt x="26523" y="13121"/>
                  </a:lnTo>
                  <a:lnTo>
                    <a:pt x="14667" y="28429"/>
                  </a:lnTo>
                  <a:lnTo>
                    <a:pt x="1417" y="62368"/>
                  </a:lnTo>
                  <a:lnTo>
                    <a:pt x="0" y="85412"/>
                  </a:lnTo>
                  <a:lnTo>
                    <a:pt x="4440" y="107352"/>
                  </a:lnTo>
                  <a:lnTo>
                    <a:pt x="20093" y="138264"/>
                  </a:lnTo>
                  <a:lnTo>
                    <a:pt x="32867" y="155018"/>
                  </a:lnTo>
                  <a:lnTo>
                    <a:pt x="52583" y="164024"/>
                  </a:lnTo>
                  <a:lnTo>
                    <a:pt x="98537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34621" y="1247330"/>
              <a:ext cx="112816" cy="184546"/>
            </a:xfrm>
            <a:custGeom>
              <a:avLst/>
              <a:gdLst/>
              <a:ahLst/>
              <a:cxnLst/>
              <a:rect l="0" t="0" r="0" b="0"/>
              <a:pathLst>
                <a:path w="112816" h="184546">
                  <a:moveTo>
                    <a:pt x="24135" y="100317"/>
                  </a:moveTo>
                  <a:lnTo>
                    <a:pt x="78010" y="81189"/>
                  </a:lnTo>
                  <a:lnTo>
                    <a:pt x="98383" y="69979"/>
                  </a:lnTo>
                  <a:lnTo>
                    <a:pt x="105219" y="61374"/>
                  </a:lnTo>
                  <a:lnTo>
                    <a:pt x="112815" y="39336"/>
                  </a:lnTo>
                  <a:lnTo>
                    <a:pt x="112501" y="29247"/>
                  </a:lnTo>
                  <a:lnTo>
                    <a:pt x="105913" y="11799"/>
                  </a:lnTo>
                  <a:lnTo>
                    <a:pt x="98541" y="6210"/>
                  </a:lnTo>
                  <a:lnTo>
                    <a:pt x="77871" y="0"/>
                  </a:lnTo>
                  <a:lnTo>
                    <a:pt x="56207" y="3479"/>
                  </a:lnTo>
                  <a:lnTo>
                    <a:pt x="45516" y="7683"/>
                  </a:lnTo>
                  <a:lnTo>
                    <a:pt x="27399" y="24831"/>
                  </a:lnTo>
                  <a:lnTo>
                    <a:pt x="2293" y="68379"/>
                  </a:lnTo>
                  <a:lnTo>
                    <a:pt x="0" y="89632"/>
                  </a:lnTo>
                  <a:lnTo>
                    <a:pt x="8059" y="131872"/>
                  </a:lnTo>
                  <a:lnTo>
                    <a:pt x="23141" y="157890"/>
                  </a:lnTo>
                  <a:lnTo>
                    <a:pt x="38901" y="169969"/>
                  </a:lnTo>
                  <a:lnTo>
                    <a:pt x="56434" y="178067"/>
                  </a:lnTo>
                  <a:lnTo>
                    <a:pt x="87306" y="184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27212" y="1431875"/>
              <a:ext cx="34242" cy="136872"/>
            </a:xfrm>
            <a:custGeom>
              <a:avLst/>
              <a:gdLst/>
              <a:ahLst/>
              <a:cxnLst/>
              <a:rect l="0" t="0" r="0" b="0"/>
              <a:pathLst>
                <a:path w="34242" h="136872">
                  <a:moveTo>
                    <a:pt x="0" y="0"/>
                  </a:moveTo>
                  <a:lnTo>
                    <a:pt x="25194" y="53875"/>
                  </a:lnTo>
                  <a:lnTo>
                    <a:pt x="33814" y="74247"/>
                  </a:lnTo>
                  <a:lnTo>
                    <a:pt x="34241" y="84593"/>
                  </a:lnTo>
                  <a:lnTo>
                    <a:pt x="28476" y="105448"/>
                  </a:lnTo>
                  <a:lnTo>
                    <a:pt x="18115" y="12017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61888" y="1283927"/>
              <a:ext cx="140300" cy="180391"/>
            </a:xfrm>
            <a:custGeom>
              <a:avLst/>
              <a:gdLst/>
              <a:ahLst/>
              <a:cxnLst/>
              <a:rect l="0" t="0" r="0" b="0"/>
              <a:pathLst>
                <a:path w="140300" h="180391">
                  <a:moveTo>
                    <a:pt x="102236" y="21606"/>
                  </a:moveTo>
                  <a:lnTo>
                    <a:pt x="91058" y="4839"/>
                  </a:lnTo>
                  <a:lnTo>
                    <a:pt x="81916" y="1069"/>
                  </a:lnTo>
                  <a:lnTo>
                    <a:pt x="56160" y="0"/>
                  </a:lnTo>
                  <a:lnTo>
                    <a:pt x="44612" y="4863"/>
                  </a:lnTo>
                  <a:lnTo>
                    <a:pt x="25543" y="22743"/>
                  </a:lnTo>
                  <a:lnTo>
                    <a:pt x="7242" y="53529"/>
                  </a:lnTo>
                  <a:lnTo>
                    <a:pt x="0" y="96055"/>
                  </a:lnTo>
                  <a:lnTo>
                    <a:pt x="4546" y="119426"/>
                  </a:lnTo>
                  <a:lnTo>
                    <a:pt x="26527" y="159082"/>
                  </a:lnTo>
                  <a:lnTo>
                    <a:pt x="42851" y="173563"/>
                  </a:lnTo>
                  <a:lnTo>
                    <a:pt x="52118" y="179063"/>
                  </a:lnTo>
                  <a:lnTo>
                    <a:pt x="61805" y="180390"/>
                  </a:lnTo>
                  <a:lnTo>
                    <a:pt x="81927" y="175625"/>
                  </a:lnTo>
                  <a:lnTo>
                    <a:pt x="99449" y="162588"/>
                  </a:lnTo>
                  <a:lnTo>
                    <a:pt x="129762" y="125624"/>
                  </a:lnTo>
                  <a:lnTo>
                    <a:pt x="137866" y="102151"/>
                  </a:lnTo>
                  <a:lnTo>
                    <a:pt x="140299" y="77291"/>
                  </a:lnTo>
                  <a:lnTo>
                    <a:pt x="137480" y="54544"/>
                  </a:lnTo>
                  <a:lnTo>
                    <a:pt x="129208" y="35855"/>
                  </a:lnTo>
                  <a:lnTo>
                    <a:pt x="117733" y="20920"/>
                  </a:lnTo>
                  <a:lnTo>
                    <a:pt x="91708" y="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58880" y="1252891"/>
              <a:ext cx="105286" cy="234956"/>
            </a:xfrm>
            <a:custGeom>
              <a:avLst/>
              <a:gdLst/>
              <a:ahLst/>
              <a:cxnLst/>
              <a:rect l="0" t="0" r="0" b="0"/>
              <a:pathLst>
                <a:path w="105286" h="234956">
                  <a:moveTo>
                    <a:pt x="0" y="115813"/>
                  </a:moveTo>
                  <a:lnTo>
                    <a:pt x="26364" y="176924"/>
                  </a:lnTo>
                  <a:lnTo>
                    <a:pt x="54309" y="231355"/>
                  </a:lnTo>
                  <a:lnTo>
                    <a:pt x="54924" y="234955"/>
                  </a:lnTo>
                  <a:lnTo>
                    <a:pt x="52994" y="233846"/>
                  </a:lnTo>
                  <a:lnTo>
                    <a:pt x="49367" y="229596"/>
                  </a:lnTo>
                  <a:lnTo>
                    <a:pt x="28497" y="173287"/>
                  </a:lnTo>
                  <a:lnTo>
                    <a:pt x="8489" y="113258"/>
                  </a:lnTo>
                  <a:lnTo>
                    <a:pt x="2516" y="70472"/>
                  </a:lnTo>
                  <a:lnTo>
                    <a:pt x="7357" y="48478"/>
                  </a:lnTo>
                  <a:lnTo>
                    <a:pt x="11924" y="39338"/>
                  </a:lnTo>
                  <a:lnTo>
                    <a:pt x="19648" y="33244"/>
                  </a:lnTo>
                  <a:lnTo>
                    <a:pt x="81611" y="1372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91199" y="1137077"/>
              <a:ext cx="20408" cy="400084"/>
            </a:xfrm>
            <a:custGeom>
              <a:avLst/>
              <a:gdLst/>
              <a:ahLst/>
              <a:cxnLst/>
              <a:rect l="0" t="0" r="0" b="0"/>
              <a:pathLst>
                <a:path w="20408" h="400084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9786"/>
                  </a:lnTo>
                  <a:lnTo>
                    <a:pt x="7741" y="228902"/>
                  </a:lnTo>
                  <a:lnTo>
                    <a:pt x="9245" y="283462"/>
                  </a:lnTo>
                  <a:lnTo>
                    <a:pt x="9691" y="333553"/>
                  </a:lnTo>
                  <a:lnTo>
                    <a:pt x="12943" y="371792"/>
                  </a:lnTo>
                  <a:lnTo>
                    <a:pt x="2040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43150" y="1316062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73091" y="9878"/>
                  </a:lnTo>
                  <a:lnTo>
                    <a:pt x="252005" y="4390"/>
                  </a:lnTo>
                  <a:lnTo>
                    <a:pt x="210369" y="4420"/>
                  </a:lnTo>
                  <a:lnTo>
                    <a:pt x="148789" y="9322"/>
                  </a:lnTo>
                  <a:lnTo>
                    <a:pt x="88705" y="3054"/>
                  </a:lnTo>
                  <a:lnTo>
                    <a:pt x="34896" y="6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09655" y="1094963"/>
              <a:ext cx="144107" cy="410613"/>
            </a:xfrm>
            <a:custGeom>
              <a:avLst/>
              <a:gdLst/>
              <a:ahLst/>
              <a:cxnLst/>
              <a:rect l="0" t="0" r="0" b="0"/>
              <a:pathLst>
                <a:path w="144107" h="410613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3" y="149115"/>
                  </a:lnTo>
                  <a:lnTo>
                    <a:pt x="18095" y="207959"/>
                  </a:lnTo>
                  <a:lnTo>
                    <a:pt x="25271" y="262439"/>
                  </a:lnTo>
                  <a:lnTo>
                    <a:pt x="33285" y="322072"/>
                  </a:lnTo>
                  <a:lnTo>
                    <a:pt x="33961" y="327018"/>
                  </a:lnTo>
                  <a:lnTo>
                    <a:pt x="33241" y="326807"/>
                  </a:lnTo>
                  <a:lnTo>
                    <a:pt x="31592" y="323156"/>
                  </a:lnTo>
                  <a:lnTo>
                    <a:pt x="34859" y="301251"/>
                  </a:lnTo>
                  <a:lnTo>
                    <a:pt x="47614" y="263578"/>
                  </a:lnTo>
                  <a:lnTo>
                    <a:pt x="58717" y="247387"/>
                  </a:lnTo>
                  <a:lnTo>
                    <a:pt x="66123" y="244473"/>
                  </a:lnTo>
                  <a:lnTo>
                    <a:pt x="74570" y="244871"/>
                  </a:lnTo>
                  <a:lnTo>
                    <a:pt x="83711" y="247475"/>
                  </a:lnTo>
                  <a:lnTo>
                    <a:pt x="90975" y="252721"/>
                  </a:lnTo>
                  <a:lnTo>
                    <a:pt x="126116" y="306254"/>
                  </a:lnTo>
                  <a:lnTo>
                    <a:pt x="138256" y="338357"/>
                  </a:lnTo>
                  <a:lnTo>
                    <a:pt x="142951" y="384294"/>
                  </a:lnTo>
                  <a:lnTo>
                    <a:pt x="14410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16933" y="141081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95875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92491" y="1324385"/>
              <a:ext cx="163688" cy="170662"/>
            </a:xfrm>
            <a:custGeom>
              <a:avLst/>
              <a:gdLst/>
              <a:ahLst/>
              <a:cxnLst/>
              <a:rect l="0" t="0" r="0" b="0"/>
              <a:pathLst>
                <a:path w="163688" h="170662">
                  <a:moveTo>
                    <a:pt x="8669" y="96962"/>
                  </a:moveTo>
                  <a:lnTo>
                    <a:pt x="17734" y="155579"/>
                  </a:lnTo>
                  <a:lnTo>
                    <a:pt x="17052" y="160606"/>
                  </a:lnTo>
                  <a:lnTo>
                    <a:pt x="15428" y="160448"/>
                  </a:lnTo>
                  <a:lnTo>
                    <a:pt x="4415" y="134979"/>
                  </a:lnTo>
                  <a:lnTo>
                    <a:pt x="0" y="100687"/>
                  </a:lnTo>
                  <a:lnTo>
                    <a:pt x="4281" y="60891"/>
                  </a:lnTo>
                  <a:lnTo>
                    <a:pt x="18547" y="25053"/>
                  </a:lnTo>
                  <a:lnTo>
                    <a:pt x="34117" y="9240"/>
                  </a:lnTo>
                  <a:lnTo>
                    <a:pt x="43182" y="3386"/>
                  </a:lnTo>
                  <a:lnTo>
                    <a:pt x="65732" y="0"/>
                  </a:lnTo>
                  <a:lnTo>
                    <a:pt x="90183" y="3565"/>
                  </a:lnTo>
                  <a:lnTo>
                    <a:pt x="112748" y="12948"/>
                  </a:lnTo>
                  <a:lnTo>
                    <a:pt x="131356" y="31156"/>
                  </a:lnTo>
                  <a:lnTo>
                    <a:pt x="156776" y="75384"/>
                  </a:lnTo>
                  <a:lnTo>
                    <a:pt x="163687" y="112925"/>
                  </a:lnTo>
                  <a:lnTo>
                    <a:pt x="156068" y="17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80145" y="1366935"/>
              <a:ext cx="206448" cy="364660"/>
            </a:xfrm>
            <a:custGeom>
              <a:avLst/>
              <a:gdLst/>
              <a:ahLst/>
              <a:cxnLst/>
              <a:rect l="0" t="0" r="0" b="0"/>
              <a:pathLst>
                <a:path w="206448" h="364660">
                  <a:moveTo>
                    <a:pt x="94756" y="107054"/>
                  </a:moveTo>
                  <a:lnTo>
                    <a:pt x="111524" y="95876"/>
                  </a:lnTo>
                  <a:lnTo>
                    <a:pt x="122876" y="81029"/>
                  </a:lnTo>
                  <a:lnTo>
                    <a:pt x="127541" y="72157"/>
                  </a:lnTo>
                  <a:lnTo>
                    <a:pt x="129604" y="52940"/>
                  </a:lnTo>
                  <a:lnTo>
                    <a:pt x="125452" y="33870"/>
                  </a:lnTo>
                  <a:lnTo>
                    <a:pt x="115808" y="17596"/>
                  </a:lnTo>
                  <a:lnTo>
                    <a:pt x="100603" y="5684"/>
                  </a:lnTo>
                  <a:lnTo>
                    <a:pt x="91635" y="869"/>
                  </a:lnTo>
                  <a:lnTo>
                    <a:pt x="83317" y="0"/>
                  </a:lnTo>
                  <a:lnTo>
                    <a:pt x="67835" y="5272"/>
                  </a:lnTo>
                  <a:lnTo>
                    <a:pt x="40376" y="26984"/>
                  </a:lnTo>
                  <a:lnTo>
                    <a:pt x="21192" y="55644"/>
                  </a:lnTo>
                  <a:lnTo>
                    <a:pt x="18387" y="79136"/>
                  </a:lnTo>
                  <a:lnTo>
                    <a:pt x="26119" y="126756"/>
                  </a:lnTo>
                  <a:lnTo>
                    <a:pt x="31450" y="135396"/>
                  </a:lnTo>
                  <a:lnTo>
                    <a:pt x="46733" y="148117"/>
                  </a:lnTo>
                  <a:lnTo>
                    <a:pt x="55722" y="149637"/>
                  </a:lnTo>
                  <a:lnTo>
                    <a:pt x="75068" y="145087"/>
                  </a:lnTo>
                  <a:lnTo>
                    <a:pt x="100101" y="129372"/>
                  </a:lnTo>
                  <a:lnTo>
                    <a:pt x="122336" y="109897"/>
                  </a:lnTo>
                  <a:lnTo>
                    <a:pt x="128351" y="108950"/>
                  </a:lnTo>
                  <a:lnTo>
                    <a:pt x="133530" y="111827"/>
                  </a:lnTo>
                  <a:lnTo>
                    <a:pt x="138153" y="117255"/>
                  </a:lnTo>
                  <a:lnTo>
                    <a:pt x="162383" y="176400"/>
                  </a:lnTo>
                  <a:lnTo>
                    <a:pt x="182774" y="234056"/>
                  </a:lnTo>
                  <a:lnTo>
                    <a:pt x="201294" y="287534"/>
                  </a:lnTo>
                  <a:lnTo>
                    <a:pt x="206447" y="318679"/>
                  </a:lnTo>
                  <a:lnTo>
                    <a:pt x="204312" y="331195"/>
                  </a:lnTo>
                  <a:lnTo>
                    <a:pt x="192581" y="351342"/>
                  </a:lnTo>
                  <a:lnTo>
                    <a:pt x="182199" y="357650"/>
                  </a:lnTo>
                  <a:lnTo>
                    <a:pt x="155067" y="364659"/>
                  </a:lnTo>
                  <a:lnTo>
                    <a:pt x="106907" y="363016"/>
                  </a:lnTo>
                  <a:lnTo>
                    <a:pt x="47807" y="351980"/>
                  </a:lnTo>
                  <a:lnTo>
                    <a:pt x="0" y="338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06528" y="1589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316476" y="1970069"/>
            <a:ext cx="5095794" cy="681432"/>
            <a:chOff x="3316476" y="1970069"/>
            <a:chExt cx="5095794" cy="681432"/>
          </a:xfrm>
        </p:grpSpPr>
        <p:sp>
          <p:nvSpPr>
            <p:cNvPr id="72" name="Freeform 71"/>
            <p:cNvSpPr/>
            <p:nvPr/>
          </p:nvSpPr>
          <p:spPr>
            <a:xfrm>
              <a:off x="3316476" y="226362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2249" y="11453"/>
                  </a:lnTo>
                  <a:lnTo>
                    <a:pt x="82859" y="18212"/>
                  </a:lnTo>
                  <a:lnTo>
                    <a:pt x="24946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90259" y="2042528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2998" y="166117"/>
                  </a:lnTo>
                  <a:lnTo>
                    <a:pt x="18669" y="224695"/>
                  </a:lnTo>
                  <a:lnTo>
                    <a:pt x="20349" y="277926"/>
                  </a:lnTo>
                  <a:lnTo>
                    <a:pt x="20847" y="331913"/>
                  </a:lnTo>
                  <a:lnTo>
                    <a:pt x="20995" y="374425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93899" y="1970069"/>
              <a:ext cx="258830" cy="522675"/>
            </a:xfrm>
            <a:custGeom>
              <a:avLst/>
              <a:gdLst/>
              <a:ahLst/>
              <a:cxnLst/>
              <a:rect l="0" t="0" r="0" b="0"/>
              <a:pathLst>
                <a:path w="258830" h="522675">
                  <a:moveTo>
                    <a:pt x="12132" y="114573"/>
                  </a:moveTo>
                  <a:lnTo>
                    <a:pt x="953" y="103395"/>
                  </a:lnTo>
                  <a:lnTo>
                    <a:pt x="0" y="96592"/>
                  </a:lnTo>
                  <a:lnTo>
                    <a:pt x="5180" y="79675"/>
                  </a:lnTo>
                  <a:lnTo>
                    <a:pt x="21250" y="56010"/>
                  </a:lnTo>
                  <a:lnTo>
                    <a:pt x="76103" y="12894"/>
                  </a:lnTo>
                  <a:lnTo>
                    <a:pt x="99835" y="5042"/>
                  </a:lnTo>
                  <a:lnTo>
                    <a:pt x="153198" y="0"/>
                  </a:lnTo>
                  <a:lnTo>
                    <a:pt x="174654" y="5550"/>
                  </a:lnTo>
                  <a:lnTo>
                    <a:pt x="183651" y="10306"/>
                  </a:lnTo>
                  <a:lnTo>
                    <a:pt x="196767" y="28068"/>
                  </a:lnTo>
                  <a:lnTo>
                    <a:pt x="205326" y="51560"/>
                  </a:lnTo>
                  <a:lnTo>
                    <a:pt x="208975" y="91093"/>
                  </a:lnTo>
                  <a:lnTo>
                    <a:pt x="201997" y="131273"/>
                  </a:lnTo>
                  <a:lnTo>
                    <a:pt x="185631" y="164754"/>
                  </a:lnTo>
                  <a:lnTo>
                    <a:pt x="164794" y="190013"/>
                  </a:lnTo>
                  <a:lnTo>
                    <a:pt x="136914" y="211145"/>
                  </a:lnTo>
                  <a:lnTo>
                    <a:pt x="116723" y="221055"/>
                  </a:lnTo>
                  <a:lnTo>
                    <a:pt x="112275" y="220656"/>
                  </a:lnTo>
                  <a:lnTo>
                    <a:pt x="111650" y="216881"/>
                  </a:lnTo>
                  <a:lnTo>
                    <a:pt x="113572" y="210854"/>
                  </a:lnTo>
                  <a:lnTo>
                    <a:pt x="125067" y="201038"/>
                  </a:lnTo>
                  <a:lnTo>
                    <a:pt x="133045" y="196783"/>
                  </a:lnTo>
                  <a:lnTo>
                    <a:pt x="154388" y="195174"/>
                  </a:lnTo>
                  <a:lnTo>
                    <a:pt x="166631" y="196383"/>
                  </a:lnTo>
                  <a:lnTo>
                    <a:pt x="186473" y="207085"/>
                  </a:lnTo>
                  <a:lnTo>
                    <a:pt x="218275" y="236962"/>
                  </a:lnTo>
                  <a:lnTo>
                    <a:pt x="234388" y="269509"/>
                  </a:lnTo>
                  <a:lnTo>
                    <a:pt x="250313" y="322429"/>
                  </a:lnTo>
                  <a:lnTo>
                    <a:pt x="258829" y="365153"/>
                  </a:lnTo>
                  <a:lnTo>
                    <a:pt x="252411" y="428279"/>
                  </a:lnTo>
                  <a:lnTo>
                    <a:pt x="244095" y="456379"/>
                  </a:lnTo>
                  <a:lnTo>
                    <a:pt x="228700" y="480566"/>
                  </a:lnTo>
                  <a:lnTo>
                    <a:pt x="207040" y="496775"/>
                  </a:lnTo>
                  <a:lnTo>
                    <a:pt x="155007" y="516713"/>
                  </a:lnTo>
                  <a:lnTo>
                    <a:pt x="113607" y="522674"/>
                  </a:lnTo>
                  <a:lnTo>
                    <a:pt x="77294" y="518852"/>
                  </a:lnTo>
                  <a:lnTo>
                    <a:pt x="58250" y="510282"/>
                  </a:lnTo>
                  <a:lnTo>
                    <a:pt x="37495" y="498542"/>
                  </a:lnTo>
                  <a:lnTo>
                    <a:pt x="22660" y="493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88163" y="2236697"/>
              <a:ext cx="172072" cy="195197"/>
            </a:xfrm>
            <a:custGeom>
              <a:avLst/>
              <a:gdLst/>
              <a:ahLst/>
              <a:cxnLst/>
              <a:rect l="0" t="0" r="0" b="0"/>
              <a:pathLst>
                <a:path w="172072" h="195197">
                  <a:moveTo>
                    <a:pt x="12666" y="111157"/>
                  </a:moveTo>
                  <a:lnTo>
                    <a:pt x="67807" y="96503"/>
                  </a:lnTo>
                  <a:lnTo>
                    <a:pt x="123600" y="90195"/>
                  </a:lnTo>
                  <a:lnTo>
                    <a:pt x="147368" y="85073"/>
                  </a:lnTo>
                  <a:lnTo>
                    <a:pt x="156279" y="79730"/>
                  </a:lnTo>
                  <a:lnTo>
                    <a:pt x="169301" y="64434"/>
                  </a:lnTo>
                  <a:lnTo>
                    <a:pt x="172071" y="55442"/>
                  </a:lnTo>
                  <a:lnTo>
                    <a:pt x="172030" y="36092"/>
                  </a:lnTo>
                  <a:lnTo>
                    <a:pt x="166872" y="27189"/>
                  </a:lnTo>
                  <a:lnTo>
                    <a:pt x="148662" y="11057"/>
                  </a:lnTo>
                  <a:lnTo>
                    <a:pt x="121851" y="2328"/>
                  </a:lnTo>
                  <a:lnTo>
                    <a:pt x="106513" y="0"/>
                  </a:lnTo>
                  <a:lnTo>
                    <a:pt x="76992" y="6772"/>
                  </a:lnTo>
                  <a:lnTo>
                    <a:pt x="37185" y="30315"/>
                  </a:lnTo>
                  <a:lnTo>
                    <a:pt x="16544" y="50661"/>
                  </a:lnTo>
                  <a:lnTo>
                    <a:pt x="3471" y="75302"/>
                  </a:lnTo>
                  <a:lnTo>
                    <a:pt x="0" y="104970"/>
                  </a:lnTo>
                  <a:lnTo>
                    <a:pt x="3527" y="135314"/>
                  </a:lnTo>
                  <a:lnTo>
                    <a:pt x="12893" y="160498"/>
                  </a:lnTo>
                  <a:lnTo>
                    <a:pt x="31094" y="180270"/>
                  </a:lnTo>
                  <a:lnTo>
                    <a:pt x="42499" y="188818"/>
                  </a:lnTo>
                  <a:lnTo>
                    <a:pt x="67649" y="195196"/>
                  </a:lnTo>
                  <a:lnTo>
                    <a:pt x="121922" y="189759"/>
                  </a:lnTo>
                  <a:lnTo>
                    <a:pt x="170593" y="184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37699" y="2277561"/>
              <a:ext cx="204692" cy="322978"/>
            </a:xfrm>
            <a:custGeom>
              <a:avLst/>
              <a:gdLst/>
              <a:ahLst/>
              <a:cxnLst/>
              <a:rect l="0" t="0" r="0" b="0"/>
              <a:pathLst>
                <a:path w="204692" h="322978">
                  <a:moveTo>
                    <a:pt x="157927" y="101879"/>
                  </a:moveTo>
                  <a:lnTo>
                    <a:pt x="174695" y="90701"/>
                  </a:lnTo>
                  <a:lnTo>
                    <a:pt x="179634" y="82728"/>
                  </a:lnTo>
                  <a:lnTo>
                    <a:pt x="185123" y="61392"/>
                  </a:lnTo>
                  <a:lnTo>
                    <a:pt x="182623" y="28662"/>
                  </a:lnTo>
                  <a:lnTo>
                    <a:pt x="177901" y="20312"/>
                  </a:lnTo>
                  <a:lnTo>
                    <a:pt x="163295" y="7915"/>
                  </a:lnTo>
                  <a:lnTo>
                    <a:pt x="141986" y="1626"/>
                  </a:lnTo>
                  <a:lnTo>
                    <a:pt x="118087" y="0"/>
                  </a:lnTo>
                  <a:lnTo>
                    <a:pt x="95767" y="3177"/>
                  </a:lnTo>
                  <a:lnTo>
                    <a:pt x="77268" y="11608"/>
                  </a:lnTo>
                  <a:lnTo>
                    <a:pt x="46328" y="36085"/>
                  </a:lnTo>
                  <a:lnTo>
                    <a:pt x="38138" y="55870"/>
                  </a:lnTo>
                  <a:lnTo>
                    <a:pt x="35667" y="80260"/>
                  </a:lnTo>
                  <a:lnTo>
                    <a:pt x="38469" y="106699"/>
                  </a:lnTo>
                  <a:lnTo>
                    <a:pt x="44363" y="115621"/>
                  </a:lnTo>
                  <a:lnTo>
                    <a:pt x="52972" y="121569"/>
                  </a:lnTo>
                  <a:lnTo>
                    <a:pt x="73846" y="127008"/>
                  </a:lnTo>
                  <a:lnTo>
                    <a:pt x="94822" y="125526"/>
                  </a:lnTo>
                  <a:lnTo>
                    <a:pt x="112723" y="117848"/>
                  </a:lnTo>
                  <a:lnTo>
                    <a:pt x="120772" y="112525"/>
                  </a:lnTo>
                  <a:lnTo>
                    <a:pt x="132835" y="97252"/>
                  </a:lnTo>
                  <a:lnTo>
                    <a:pt x="137690" y="88266"/>
                  </a:lnTo>
                  <a:lnTo>
                    <a:pt x="143266" y="85784"/>
                  </a:lnTo>
                  <a:lnTo>
                    <a:pt x="149323" y="87640"/>
                  </a:lnTo>
                  <a:lnTo>
                    <a:pt x="155701" y="92386"/>
                  </a:lnTo>
                  <a:lnTo>
                    <a:pt x="165907" y="110138"/>
                  </a:lnTo>
                  <a:lnTo>
                    <a:pt x="181991" y="165252"/>
                  </a:lnTo>
                  <a:lnTo>
                    <a:pt x="196433" y="222888"/>
                  </a:lnTo>
                  <a:lnTo>
                    <a:pt x="204691" y="258226"/>
                  </a:lnTo>
                  <a:lnTo>
                    <a:pt x="202888" y="280161"/>
                  </a:lnTo>
                  <a:lnTo>
                    <a:pt x="198430" y="288584"/>
                  </a:lnTo>
                  <a:lnTo>
                    <a:pt x="184117" y="301062"/>
                  </a:lnTo>
                  <a:lnTo>
                    <a:pt x="156329" y="314664"/>
                  </a:lnTo>
                  <a:lnTo>
                    <a:pt x="114690" y="320514"/>
                  </a:lnTo>
                  <a:lnTo>
                    <a:pt x="57793" y="316425"/>
                  </a:lnTo>
                  <a:lnTo>
                    <a:pt x="0" y="322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00911" y="230574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48930"/>
                  </a:lnTo>
                  <a:lnTo>
                    <a:pt x="3120" y="874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11440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85140" y="2259359"/>
              <a:ext cx="157928" cy="172724"/>
            </a:xfrm>
            <a:custGeom>
              <a:avLst/>
              <a:gdLst/>
              <a:ahLst/>
              <a:cxnLst/>
              <a:rect l="0" t="0" r="0" b="0"/>
              <a:pathLst>
                <a:path w="157928" h="172724">
                  <a:moveTo>
                    <a:pt x="0" y="25324"/>
                  </a:moveTo>
                  <a:lnTo>
                    <a:pt x="17958" y="80369"/>
                  </a:lnTo>
                  <a:lnTo>
                    <a:pt x="25857" y="110134"/>
                  </a:lnTo>
                  <a:lnTo>
                    <a:pt x="25427" y="109940"/>
                  </a:lnTo>
                  <a:lnTo>
                    <a:pt x="23970" y="106302"/>
                  </a:lnTo>
                  <a:lnTo>
                    <a:pt x="22802" y="68009"/>
                  </a:lnTo>
                  <a:lnTo>
                    <a:pt x="30802" y="36022"/>
                  </a:lnTo>
                  <a:lnTo>
                    <a:pt x="41376" y="14871"/>
                  </a:lnTo>
                  <a:lnTo>
                    <a:pt x="49811" y="7827"/>
                  </a:lnTo>
                  <a:lnTo>
                    <a:pt x="71661" y="0"/>
                  </a:lnTo>
                  <a:lnTo>
                    <a:pt x="81699" y="253"/>
                  </a:lnTo>
                  <a:lnTo>
                    <a:pt x="99092" y="6773"/>
                  </a:lnTo>
                  <a:lnTo>
                    <a:pt x="122037" y="29186"/>
                  </a:lnTo>
                  <a:lnTo>
                    <a:pt x="146369" y="78476"/>
                  </a:lnTo>
                  <a:lnTo>
                    <a:pt x="154503" y="112823"/>
                  </a:lnTo>
                  <a:lnTo>
                    <a:pt x="157927" y="172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7488" y="2232041"/>
              <a:ext cx="222932" cy="178758"/>
            </a:xfrm>
            <a:custGeom>
              <a:avLst/>
              <a:gdLst/>
              <a:ahLst/>
              <a:cxnLst/>
              <a:rect l="0" t="0" r="0" b="0"/>
              <a:pathLst>
                <a:path w="222932" h="178758">
                  <a:moveTo>
                    <a:pt x="15092" y="31585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9251" y="137033"/>
                  </a:lnTo>
                  <a:lnTo>
                    <a:pt x="15878" y="142828"/>
                  </a:lnTo>
                  <a:lnTo>
                    <a:pt x="24974" y="145521"/>
                  </a:lnTo>
                  <a:lnTo>
                    <a:pt x="35718" y="146147"/>
                  </a:lnTo>
                  <a:lnTo>
                    <a:pt x="45220" y="143055"/>
                  </a:lnTo>
                  <a:lnTo>
                    <a:pt x="62018" y="130260"/>
                  </a:lnTo>
                  <a:lnTo>
                    <a:pt x="79039" y="103326"/>
                  </a:lnTo>
                  <a:lnTo>
                    <a:pt x="84629" y="100470"/>
                  </a:lnTo>
                  <a:lnTo>
                    <a:pt x="90696" y="102075"/>
                  </a:lnTo>
                  <a:lnTo>
                    <a:pt x="97080" y="106654"/>
                  </a:lnTo>
                  <a:lnTo>
                    <a:pt x="107293" y="121101"/>
                  </a:lnTo>
                  <a:lnTo>
                    <a:pt x="128971" y="158972"/>
                  </a:lnTo>
                  <a:lnTo>
                    <a:pt x="145254" y="173210"/>
                  </a:lnTo>
                  <a:lnTo>
                    <a:pt x="154509" y="178644"/>
                  </a:lnTo>
                  <a:lnTo>
                    <a:pt x="163019" y="178757"/>
                  </a:lnTo>
                  <a:lnTo>
                    <a:pt x="171031" y="175324"/>
                  </a:lnTo>
                  <a:lnTo>
                    <a:pt x="200703" y="150185"/>
                  </a:lnTo>
                  <a:lnTo>
                    <a:pt x="216447" y="118459"/>
                  </a:lnTo>
                  <a:lnTo>
                    <a:pt x="222931" y="79423"/>
                  </a:lnTo>
                  <a:lnTo>
                    <a:pt x="216969" y="19717"/>
                  </a:lnTo>
                  <a:lnTo>
                    <a:pt x="2151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06321" y="2305741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10529" y="0"/>
                  </a:moveTo>
                  <a:lnTo>
                    <a:pt x="1463" y="58616"/>
                  </a:lnTo>
                  <a:lnTo>
                    <a:pt x="192" y="11418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06321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53848" y="2116227"/>
              <a:ext cx="10401" cy="336913"/>
            </a:xfrm>
            <a:custGeom>
              <a:avLst/>
              <a:gdLst/>
              <a:ahLst/>
              <a:cxnLst/>
              <a:rect l="0" t="0" r="0" b="0"/>
              <a:pathLst>
                <a:path w="10401" h="336913">
                  <a:moveTo>
                    <a:pt x="10400" y="0"/>
                  </a:moveTo>
                  <a:lnTo>
                    <a:pt x="7281" y="57265"/>
                  </a:lnTo>
                  <a:lnTo>
                    <a:pt x="1335" y="118157"/>
                  </a:lnTo>
                  <a:lnTo>
                    <a:pt x="306" y="172270"/>
                  </a:lnTo>
                  <a:lnTo>
                    <a:pt x="0" y="227168"/>
                  </a:lnTo>
                  <a:lnTo>
                    <a:pt x="7133" y="288545"/>
                  </a:lnTo>
                  <a:lnTo>
                    <a:pt x="104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48435" y="229521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5552" y="0"/>
                  </a:lnTo>
                  <a:lnTo>
                    <a:pt x="219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27419" y="2032000"/>
              <a:ext cx="178986" cy="431669"/>
            </a:xfrm>
            <a:custGeom>
              <a:avLst/>
              <a:gdLst/>
              <a:ahLst/>
              <a:cxnLst/>
              <a:rect l="0" t="0" r="0" b="0"/>
              <a:pathLst>
                <a:path w="178986" h="431669">
                  <a:moveTo>
                    <a:pt x="0" y="0"/>
                  </a:moveTo>
                  <a:lnTo>
                    <a:pt x="5589" y="62092"/>
                  </a:lnTo>
                  <a:lnTo>
                    <a:pt x="14655" y="111204"/>
                  </a:lnTo>
                  <a:lnTo>
                    <a:pt x="19160" y="159031"/>
                  </a:lnTo>
                  <a:lnTo>
                    <a:pt x="20496" y="214016"/>
                  </a:lnTo>
                  <a:lnTo>
                    <a:pt x="28182" y="273771"/>
                  </a:lnTo>
                  <a:lnTo>
                    <a:pt x="30577" y="327172"/>
                  </a:lnTo>
                  <a:lnTo>
                    <a:pt x="34506" y="385204"/>
                  </a:lnTo>
                  <a:lnTo>
                    <a:pt x="37563" y="401659"/>
                  </a:lnTo>
                  <a:lnTo>
                    <a:pt x="36741" y="401133"/>
                  </a:lnTo>
                  <a:lnTo>
                    <a:pt x="35023" y="397274"/>
                  </a:lnTo>
                  <a:lnTo>
                    <a:pt x="33435" y="349051"/>
                  </a:lnTo>
                  <a:lnTo>
                    <a:pt x="43172" y="289440"/>
                  </a:lnTo>
                  <a:lnTo>
                    <a:pt x="46329" y="277188"/>
                  </a:lnTo>
                  <a:lnTo>
                    <a:pt x="53113" y="269020"/>
                  </a:lnTo>
                  <a:lnTo>
                    <a:pt x="73129" y="259944"/>
                  </a:lnTo>
                  <a:lnTo>
                    <a:pt x="82678" y="259863"/>
                  </a:lnTo>
                  <a:lnTo>
                    <a:pt x="99527" y="266013"/>
                  </a:lnTo>
                  <a:lnTo>
                    <a:pt x="122166" y="282629"/>
                  </a:lnTo>
                  <a:lnTo>
                    <a:pt x="143692" y="307960"/>
                  </a:lnTo>
                  <a:lnTo>
                    <a:pt x="167506" y="366648"/>
                  </a:lnTo>
                  <a:lnTo>
                    <a:pt x="175583" y="399535"/>
                  </a:lnTo>
                  <a:lnTo>
                    <a:pt x="1789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59777" y="2274696"/>
              <a:ext cx="194110" cy="199064"/>
            </a:xfrm>
            <a:custGeom>
              <a:avLst/>
              <a:gdLst/>
              <a:ahLst/>
              <a:cxnLst/>
              <a:rect l="0" t="0" r="0" b="0"/>
              <a:pathLst>
                <a:path w="194110" h="199064">
                  <a:moveTo>
                    <a:pt x="120409" y="94215"/>
                  </a:moveTo>
                  <a:lnTo>
                    <a:pt x="105755" y="39074"/>
                  </a:lnTo>
                  <a:lnTo>
                    <a:pt x="90071" y="7427"/>
                  </a:lnTo>
                  <a:lnTo>
                    <a:pt x="81466" y="2432"/>
                  </a:lnTo>
                  <a:lnTo>
                    <a:pt x="59427" y="0"/>
                  </a:lnTo>
                  <a:lnTo>
                    <a:pt x="50509" y="3329"/>
                  </a:lnTo>
                  <a:lnTo>
                    <a:pt x="37480" y="16387"/>
                  </a:lnTo>
                  <a:lnTo>
                    <a:pt x="15758" y="71806"/>
                  </a:lnTo>
                  <a:lnTo>
                    <a:pt x="0" y="125623"/>
                  </a:lnTo>
                  <a:lnTo>
                    <a:pt x="6461" y="167880"/>
                  </a:lnTo>
                  <a:lnTo>
                    <a:pt x="9349" y="178420"/>
                  </a:lnTo>
                  <a:lnTo>
                    <a:pt x="14783" y="186617"/>
                  </a:lnTo>
                  <a:lnTo>
                    <a:pt x="30181" y="198844"/>
                  </a:lnTo>
                  <a:lnTo>
                    <a:pt x="38030" y="199063"/>
                  </a:lnTo>
                  <a:lnTo>
                    <a:pt x="45603" y="195699"/>
                  </a:lnTo>
                  <a:lnTo>
                    <a:pt x="67439" y="174198"/>
                  </a:lnTo>
                  <a:lnTo>
                    <a:pt x="80489" y="154330"/>
                  </a:lnTo>
                  <a:lnTo>
                    <a:pt x="102226" y="95430"/>
                  </a:lnTo>
                  <a:lnTo>
                    <a:pt x="108369" y="53295"/>
                  </a:lnTo>
                  <a:lnTo>
                    <a:pt x="124476" y="116072"/>
                  </a:lnTo>
                  <a:lnTo>
                    <a:pt x="140202" y="147095"/>
                  </a:lnTo>
                  <a:lnTo>
                    <a:pt x="156111" y="161781"/>
                  </a:lnTo>
                  <a:lnTo>
                    <a:pt x="178561" y="173507"/>
                  </a:lnTo>
                  <a:lnTo>
                    <a:pt x="194109" y="178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09321" y="2289074"/>
              <a:ext cx="113063" cy="179794"/>
            </a:xfrm>
            <a:custGeom>
              <a:avLst/>
              <a:gdLst/>
              <a:ahLst/>
              <a:cxnLst/>
              <a:rect l="0" t="0" r="0" b="0"/>
              <a:pathLst>
                <a:path w="113063" h="179794">
                  <a:moveTo>
                    <a:pt x="102534" y="27195"/>
                  </a:moveTo>
                  <a:lnTo>
                    <a:pt x="96944" y="10427"/>
                  </a:lnTo>
                  <a:lnTo>
                    <a:pt x="90618" y="5488"/>
                  </a:lnTo>
                  <a:lnTo>
                    <a:pt x="71112" y="0"/>
                  </a:lnTo>
                  <a:lnTo>
                    <a:pt x="61699" y="876"/>
                  </a:lnTo>
                  <a:lnTo>
                    <a:pt x="45000" y="8089"/>
                  </a:lnTo>
                  <a:lnTo>
                    <a:pt x="22446" y="30893"/>
                  </a:lnTo>
                  <a:lnTo>
                    <a:pt x="6534" y="59876"/>
                  </a:lnTo>
                  <a:lnTo>
                    <a:pt x="0" y="96280"/>
                  </a:lnTo>
                  <a:lnTo>
                    <a:pt x="3653" y="136702"/>
                  </a:lnTo>
                  <a:lnTo>
                    <a:pt x="12183" y="158143"/>
                  </a:lnTo>
                  <a:lnTo>
                    <a:pt x="17734" y="167136"/>
                  </a:lnTo>
                  <a:lnTo>
                    <a:pt x="26113" y="173132"/>
                  </a:lnTo>
                  <a:lnTo>
                    <a:pt x="47902" y="179793"/>
                  </a:lnTo>
                  <a:lnTo>
                    <a:pt x="70064" y="176515"/>
                  </a:lnTo>
                  <a:lnTo>
                    <a:pt x="113062" y="153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81560" y="2308742"/>
              <a:ext cx="270518" cy="342759"/>
            </a:xfrm>
            <a:custGeom>
              <a:avLst/>
              <a:gdLst/>
              <a:ahLst/>
              <a:cxnLst/>
              <a:rect l="0" t="0" r="0" b="0"/>
              <a:pathLst>
                <a:path w="270518" h="342759">
                  <a:moveTo>
                    <a:pt x="67165" y="91755"/>
                  </a:moveTo>
                  <a:lnTo>
                    <a:pt x="73232" y="59303"/>
                  </a:lnTo>
                  <a:lnTo>
                    <a:pt x="70641" y="38727"/>
                  </a:lnTo>
                  <a:lnTo>
                    <a:pt x="65973" y="30667"/>
                  </a:lnTo>
                  <a:lnTo>
                    <a:pt x="51428" y="18591"/>
                  </a:lnTo>
                  <a:lnTo>
                    <a:pt x="43806" y="18413"/>
                  </a:lnTo>
                  <a:lnTo>
                    <a:pt x="36384" y="21803"/>
                  </a:lnTo>
                  <a:lnTo>
                    <a:pt x="23069" y="34929"/>
                  </a:lnTo>
                  <a:lnTo>
                    <a:pt x="1148" y="82062"/>
                  </a:lnTo>
                  <a:lnTo>
                    <a:pt x="0" y="105774"/>
                  </a:lnTo>
                  <a:lnTo>
                    <a:pt x="4559" y="129571"/>
                  </a:lnTo>
                  <a:lnTo>
                    <a:pt x="14384" y="147946"/>
                  </a:lnTo>
                  <a:lnTo>
                    <a:pt x="20279" y="151443"/>
                  </a:lnTo>
                  <a:lnTo>
                    <a:pt x="26549" y="151434"/>
                  </a:lnTo>
                  <a:lnTo>
                    <a:pt x="33070" y="149089"/>
                  </a:lnTo>
                  <a:lnTo>
                    <a:pt x="53424" y="129020"/>
                  </a:lnTo>
                  <a:lnTo>
                    <a:pt x="80613" y="70272"/>
                  </a:lnTo>
                  <a:lnTo>
                    <a:pt x="83149" y="68075"/>
                  </a:lnTo>
                  <a:lnTo>
                    <a:pt x="84840" y="71289"/>
                  </a:lnTo>
                  <a:lnTo>
                    <a:pt x="93144" y="110069"/>
                  </a:lnTo>
                  <a:lnTo>
                    <a:pt x="108268" y="137996"/>
                  </a:lnTo>
                  <a:lnTo>
                    <a:pt x="115624" y="142469"/>
                  </a:lnTo>
                  <a:lnTo>
                    <a:pt x="133157" y="144320"/>
                  </a:lnTo>
                  <a:lnTo>
                    <a:pt x="141575" y="140837"/>
                  </a:lnTo>
                  <a:lnTo>
                    <a:pt x="157169" y="127607"/>
                  </a:lnTo>
                  <a:lnTo>
                    <a:pt x="165659" y="106909"/>
                  </a:lnTo>
                  <a:lnTo>
                    <a:pt x="167922" y="94839"/>
                  </a:lnTo>
                  <a:lnTo>
                    <a:pt x="169432" y="91471"/>
                  </a:lnTo>
                  <a:lnTo>
                    <a:pt x="170438" y="93905"/>
                  </a:lnTo>
                  <a:lnTo>
                    <a:pt x="172185" y="152350"/>
                  </a:lnTo>
                  <a:lnTo>
                    <a:pt x="172373" y="201866"/>
                  </a:lnTo>
                  <a:lnTo>
                    <a:pt x="173598" y="253582"/>
                  </a:lnTo>
                  <a:lnTo>
                    <a:pt x="179679" y="304780"/>
                  </a:lnTo>
                  <a:lnTo>
                    <a:pt x="180831" y="341917"/>
                  </a:lnTo>
                  <a:lnTo>
                    <a:pt x="179208" y="342758"/>
                  </a:lnTo>
                  <a:lnTo>
                    <a:pt x="176956" y="339809"/>
                  </a:lnTo>
                  <a:lnTo>
                    <a:pt x="169925" y="277423"/>
                  </a:lnTo>
                  <a:lnTo>
                    <a:pt x="161174" y="227486"/>
                  </a:lnTo>
                  <a:lnTo>
                    <a:pt x="151171" y="175645"/>
                  </a:lnTo>
                  <a:lnTo>
                    <a:pt x="143919" y="126360"/>
                  </a:lnTo>
                  <a:lnTo>
                    <a:pt x="147058" y="67785"/>
                  </a:lnTo>
                  <a:lnTo>
                    <a:pt x="161287" y="30840"/>
                  </a:lnTo>
                  <a:lnTo>
                    <a:pt x="180321" y="3256"/>
                  </a:lnTo>
                  <a:lnTo>
                    <a:pt x="188226" y="0"/>
                  </a:lnTo>
                  <a:lnTo>
                    <a:pt x="197005" y="170"/>
                  </a:lnTo>
                  <a:lnTo>
                    <a:pt x="214950" y="6597"/>
                  </a:lnTo>
                  <a:lnTo>
                    <a:pt x="252757" y="36405"/>
                  </a:lnTo>
                  <a:lnTo>
                    <a:pt x="268514" y="68076"/>
                  </a:lnTo>
                  <a:lnTo>
                    <a:pt x="270517" y="93709"/>
                  </a:lnTo>
                  <a:lnTo>
                    <a:pt x="269413" y="107096"/>
                  </a:lnTo>
                  <a:lnTo>
                    <a:pt x="258830" y="128209"/>
                  </a:lnTo>
                  <a:lnTo>
                    <a:pt x="251094" y="137115"/>
                  </a:lnTo>
                  <a:lnTo>
                    <a:pt x="242426" y="141882"/>
                  </a:lnTo>
                  <a:lnTo>
                    <a:pt x="223438" y="144059"/>
                  </a:lnTo>
                  <a:lnTo>
                    <a:pt x="172450" y="133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90880" y="234785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8"/>
                  </a:lnTo>
                  <a:lnTo>
                    <a:pt x="6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01409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27801" y="2116227"/>
              <a:ext cx="21008" cy="357971"/>
            </a:xfrm>
            <a:custGeom>
              <a:avLst/>
              <a:gdLst/>
              <a:ahLst/>
              <a:cxnLst/>
              <a:rect l="0" t="0" r="0" b="0"/>
              <a:pathLst>
                <a:path w="21008" h="357971">
                  <a:moveTo>
                    <a:pt x="21007" y="0"/>
                  </a:moveTo>
                  <a:lnTo>
                    <a:pt x="9829" y="16768"/>
                  </a:lnTo>
                  <a:lnTo>
                    <a:pt x="2877" y="49552"/>
                  </a:lnTo>
                  <a:lnTo>
                    <a:pt x="528" y="112127"/>
                  </a:lnTo>
                  <a:lnTo>
                    <a:pt x="121" y="168144"/>
                  </a:lnTo>
                  <a:lnTo>
                    <a:pt x="0" y="216587"/>
                  </a:lnTo>
                  <a:lnTo>
                    <a:pt x="1134" y="266295"/>
                  </a:lnTo>
                  <a:lnTo>
                    <a:pt x="8287" y="322487"/>
                  </a:lnTo>
                  <a:lnTo>
                    <a:pt x="10479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22466" y="226362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9066"/>
                  </a:lnTo>
                  <a:lnTo>
                    <a:pt x="60127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69045" y="2310354"/>
              <a:ext cx="179805" cy="142237"/>
            </a:xfrm>
            <a:custGeom>
              <a:avLst/>
              <a:gdLst/>
              <a:ahLst/>
              <a:cxnLst/>
              <a:rect l="0" t="0" r="0" b="0"/>
              <a:pathLst>
                <a:path w="179805" h="142237">
                  <a:moveTo>
                    <a:pt x="95577" y="79615"/>
                  </a:moveTo>
                  <a:lnTo>
                    <a:pt x="101166" y="62847"/>
                  </a:lnTo>
                  <a:lnTo>
                    <a:pt x="100790" y="45256"/>
                  </a:lnTo>
                  <a:lnTo>
                    <a:pt x="95554" y="26909"/>
                  </a:lnTo>
                  <a:lnTo>
                    <a:pt x="85429" y="10957"/>
                  </a:lnTo>
                  <a:lnTo>
                    <a:pt x="77113" y="5767"/>
                  </a:lnTo>
                  <a:lnTo>
                    <a:pt x="55395" y="0"/>
                  </a:lnTo>
                  <a:lnTo>
                    <a:pt x="45392" y="802"/>
                  </a:lnTo>
                  <a:lnTo>
                    <a:pt x="28039" y="7932"/>
                  </a:lnTo>
                  <a:lnTo>
                    <a:pt x="5116" y="36278"/>
                  </a:lnTo>
                  <a:lnTo>
                    <a:pt x="0" y="61134"/>
                  </a:lnTo>
                  <a:lnTo>
                    <a:pt x="6247" y="115218"/>
                  </a:lnTo>
                  <a:lnTo>
                    <a:pt x="11457" y="125577"/>
                  </a:lnTo>
                  <a:lnTo>
                    <a:pt x="26605" y="140207"/>
                  </a:lnTo>
                  <a:lnTo>
                    <a:pt x="35557" y="142236"/>
                  </a:lnTo>
                  <a:lnTo>
                    <a:pt x="54864" y="138252"/>
                  </a:lnTo>
                  <a:lnTo>
                    <a:pt x="62585" y="132744"/>
                  </a:lnTo>
                  <a:lnTo>
                    <a:pt x="74284" y="117266"/>
                  </a:lnTo>
                  <a:lnTo>
                    <a:pt x="84091" y="78516"/>
                  </a:lnTo>
                  <a:lnTo>
                    <a:pt x="86750" y="78882"/>
                  </a:lnTo>
                  <a:lnTo>
                    <a:pt x="92824" y="88648"/>
                  </a:lnTo>
                  <a:lnTo>
                    <a:pt x="109374" y="120393"/>
                  </a:lnTo>
                  <a:lnTo>
                    <a:pt x="115303" y="127857"/>
                  </a:lnTo>
                  <a:lnTo>
                    <a:pt x="122765" y="131663"/>
                  </a:lnTo>
                  <a:lnTo>
                    <a:pt x="140416" y="132773"/>
                  </a:lnTo>
                  <a:lnTo>
                    <a:pt x="156839" y="126247"/>
                  </a:lnTo>
                  <a:lnTo>
                    <a:pt x="179804" y="111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17698" y="2137285"/>
              <a:ext cx="31152" cy="336913"/>
            </a:xfrm>
            <a:custGeom>
              <a:avLst/>
              <a:gdLst/>
              <a:ahLst/>
              <a:cxnLst/>
              <a:rect l="0" t="0" r="0" b="0"/>
              <a:pathLst>
                <a:path w="31152" h="336913">
                  <a:moveTo>
                    <a:pt x="10094" y="0"/>
                  </a:moveTo>
                  <a:lnTo>
                    <a:pt x="1762" y="37477"/>
                  </a:lnTo>
                  <a:lnTo>
                    <a:pt x="0" y="94490"/>
                  </a:lnTo>
                  <a:lnTo>
                    <a:pt x="8057" y="147606"/>
                  </a:lnTo>
                  <a:lnTo>
                    <a:pt x="16380" y="195163"/>
                  </a:lnTo>
                  <a:lnTo>
                    <a:pt x="19367" y="245129"/>
                  </a:lnTo>
                  <a:lnTo>
                    <a:pt x="23494" y="301408"/>
                  </a:lnTo>
                  <a:lnTo>
                    <a:pt x="3115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02184" y="2179399"/>
              <a:ext cx="20408" cy="347441"/>
            </a:xfrm>
            <a:custGeom>
              <a:avLst/>
              <a:gdLst/>
              <a:ahLst/>
              <a:cxnLst/>
              <a:rect l="0" t="0" r="0" b="0"/>
              <a:pathLst>
                <a:path w="20408" h="347441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5067" y="163232"/>
                  </a:lnTo>
                  <a:lnTo>
                    <a:pt x="16163" y="226349"/>
                  </a:lnTo>
                  <a:lnTo>
                    <a:pt x="19149" y="276596"/>
                  </a:lnTo>
                  <a:lnTo>
                    <a:pt x="20159" y="326730"/>
                  </a:lnTo>
                  <a:lnTo>
                    <a:pt x="2040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43647" y="2334129"/>
              <a:ext cx="126343" cy="172217"/>
            </a:xfrm>
            <a:custGeom>
              <a:avLst/>
              <a:gdLst/>
              <a:ahLst/>
              <a:cxnLst/>
              <a:rect l="0" t="0" r="0" b="0"/>
              <a:pathLst>
                <a:path w="126343" h="172217">
                  <a:moveTo>
                    <a:pt x="0" y="108482"/>
                  </a:moveTo>
                  <a:lnTo>
                    <a:pt x="53875" y="90524"/>
                  </a:lnTo>
                  <a:lnTo>
                    <a:pt x="83424" y="79114"/>
                  </a:lnTo>
                  <a:lnTo>
                    <a:pt x="99859" y="67744"/>
                  </a:lnTo>
                  <a:lnTo>
                    <a:pt x="111842" y="51772"/>
                  </a:lnTo>
                  <a:lnTo>
                    <a:pt x="116676" y="42599"/>
                  </a:lnTo>
                  <a:lnTo>
                    <a:pt x="117558" y="34144"/>
                  </a:lnTo>
                  <a:lnTo>
                    <a:pt x="112300" y="18511"/>
                  </a:lnTo>
                  <a:lnTo>
                    <a:pt x="95925" y="6884"/>
                  </a:lnTo>
                  <a:lnTo>
                    <a:pt x="85007" y="2145"/>
                  </a:lnTo>
                  <a:lnTo>
                    <a:pt x="60398" y="0"/>
                  </a:lnTo>
                  <a:lnTo>
                    <a:pt x="47284" y="1066"/>
                  </a:lnTo>
                  <a:lnTo>
                    <a:pt x="37373" y="5286"/>
                  </a:lnTo>
                  <a:lnTo>
                    <a:pt x="23239" y="19333"/>
                  </a:lnTo>
                  <a:lnTo>
                    <a:pt x="8706" y="46972"/>
                  </a:lnTo>
                  <a:lnTo>
                    <a:pt x="2580" y="82978"/>
                  </a:lnTo>
                  <a:lnTo>
                    <a:pt x="6354" y="117693"/>
                  </a:lnTo>
                  <a:lnTo>
                    <a:pt x="14913" y="136362"/>
                  </a:lnTo>
                  <a:lnTo>
                    <a:pt x="39471" y="167412"/>
                  </a:lnTo>
                  <a:lnTo>
                    <a:pt x="48541" y="171165"/>
                  </a:lnTo>
                  <a:lnTo>
                    <a:pt x="71097" y="172216"/>
                  </a:lnTo>
                  <a:lnTo>
                    <a:pt x="126342" y="150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64746" y="223204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83167"/>
                  </a:lnTo>
                  <a:lnTo>
                    <a:pt x="21789" y="238476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69989" y="2347854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3120"/>
                  </a:lnTo>
                  <a:lnTo>
                    <a:pt x="82209" y="8334"/>
                  </a:lnTo>
                  <a:lnTo>
                    <a:pt x="37227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65438" y="2263626"/>
              <a:ext cx="9879" cy="294800"/>
            </a:xfrm>
            <a:custGeom>
              <a:avLst/>
              <a:gdLst/>
              <a:ahLst/>
              <a:cxnLst/>
              <a:rect l="0" t="0" r="0" b="0"/>
              <a:pathLst>
                <a:path w="9879" h="29480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8"/>
                  </a:lnTo>
                  <a:lnTo>
                    <a:pt x="8927" y="207705"/>
                  </a:lnTo>
                  <a:lnTo>
                    <a:pt x="9690" y="260221"/>
                  </a:lnTo>
                  <a:lnTo>
                    <a:pt x="9878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38446" y="2379440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30896" y="10529"/>
                  </a:lnTo>
                  <a:lnTo>
                    <a:pt x="76721" y="3293"/>
                  </a:lnTo>
                  <a:lnTo>
                    <a:pt x="2720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38487" y="2355830"/>
              <a:ext cx="139910" cy="195047"/>
            </a:xfrm>
            <a:custGeom>
              <a:avLst/>
              <a:gdLst/>
              <a:ahLst/>
              <a:cxnLst/>
              <a:rect l="0" t="0" r="0" b="0"/>
              <a:pathLst>
                <a:path w="139910" h="195047">
                  <a:moveTo>
                    <a:pt x="0" y="97309"/>
                  </a:moveTo>
                  <a:lnTo>
                    <a:pt x="58617" y="97309"/>
                  </a:lnTo>
                  <a:lnTo>
                    <a:pt x="93407" y="91720"/>
                  </a:lnTo>
                  <a:lnTo>
                    <a:pt x="120352" y="77066"/>
                  </a:lnTo>
                  <a:lnTo>
                    <a:pt x="132649" y="61406"/>
                  </a:lnTo>
                  <a:lnTo>
                    <a:pt x="137565" y="52317"/>
                  </a:lnTo>
                  <a:lnTo>
                    <a:pt x="139909" y="32859"/>
                  </a:lnTo>
                  <a:lnTo>
                    <a:pt x="138895" y="22757"/>
                  </a:lnTo>
                  <a:lnTo>
                    <a:pt x="134711" y="14853"/>
                  </a:lnTo>
                  <a:lnTo>
                    <a:pt x="120703" y="2950"/>
                  </a:lnTo>
                  <a:lnTo>
                    <a:pt x="99659" y="0"/>
                  </a:lnTo>
                  <a:lnTo>
                    <a:pt x="77048" y="3758"/>
                  </a:lnTo>
                  <a:lnTo>
                    <a:pt x="59200" y="13227"/>
                  </a:lnTo>
                  <a:lnTo>
                    <a:pt x="35998" y="37301"/>
                  </a:lnTo>
                  <a:lnTo>
                    <a:pt x="19895" y="66661"/>
                  </a:lnTo>
                  <a:lnTo>
                    <a:pt x="17811" y="93437"/>
                  </a:lnTo>
                  <a:lnTo>
                    <a:pt x="26005" y="147107"/>
                  </a:lnTo>
                  <a:lnTo>
                    <a:pt x="41111" y="175106"/>
                  </a:lnTo>
                  <a:lnTo>
                    <a:pt x="56876" y="187648"/>
                  </a:lnTo>
                  <a:lnTo>
                    <a:pt x="65993" y="192630"/>
                  </a:lnTo>
                  <a:lnTo>
                    <a:pt x="85482" y="195046"/>
                  </a:lnTo>
                  <a:lnTo>
                    <a:pt x="115813" y="192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38528" y="2358383"/>
              <a:ext cx="273742" cy="231556"/>
            </a:xfrm>
            <a:custGeom>
              <a:avLst/>
              <a:gdLst/>
              <a:ahLst/>
              <a:cxnLst/>
              <a:rect l="0" t="0" r="0" b="0"/>
              <a:pathLst>
                <a:path w="273742" h="231556">
                  <a:moveTo>
                    <a:pt x="0" y="94756"/>
                  </a:moveTo>
                  <a:lnTo>
                    <a:pt x="14654" y="153373"/>
                  </a:lnTo>
                  <a:lnTo>
                    <a:pt x="28198" y="206377"/>
                  </a:lnTo>
                  <a:lnTo>
                    <a:pt x="35149" y="229764"/>
                  </a:lnTo>
                  <a:lnTo>
                    <a:pt x="36301" y="231555"/>
                  </a:lnTo>
                  <a:lnTo>
                    <a:pt x="23748" y="171126"/>
                  </a:lnTo>
                  <a:lnTo>
                    <a:pt x="16136" y="137662"/>
                  </a:lnTo>
                  <a:lnTo>
                    <a:pt x="18090" y="116165"/>
                  </a:lnTo>
                  <a:lnTo>
                    <a:pt x="31357" y="84332"/>
                  </a:lnTo>
                  <a:lnTo>
                    <a:pt x="55695" y="58263"/>
                  </a:lnTo>
                  <a:lnTo>
                    <a:pt x="104935" y="29663"/>
                  </a:lnTo>
                  <a:lnTo>
                    <a:pt x="154054" y="15548"/>
                  </a:lnTo>
                  <a:lnTo>
                    <a:pt x="210202" y="5127"/>
                  </a:lnTo>
                  <a:lnTo>
                    <a:pt x="259803" y="101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742311" y="3400704"/>
            <a:ext cx="542373" cy="414796"/>
            <a:chOff x="1742311" y="3400704"/>
            <a:chExt cx="542373" cy="414796"/>
          </a:xfrm>
        </p:grpSpPr>
        <p:sp>
          <p:nvSpPr>
            <p:cNvPr id="104" name="Freeform 103"/>
            <p:cNvSpPr/>
            <p:nvPr/>
          </p:nvSpPr>
          <p:spPr>
            <a:xfrm>
              <a:off x="1742311" y="3421761"/>
              <a:ext cx="268633" cy="393739"/>
            </a:xfrm>
            <a:custGeom>
              <a:avLst/>
              <a:gdLst/>
              <a:ahLst/>
              <a:cxnLst/>
              <a:rect l="0" t="0" r="0" b="0"/>
              <a:pathLst>
                <a:path w="268633" h="393739">
                  <a:moveTo>
                    <a:pt x="37005" y="0"/>
                  </a:moveTo>
                  <a:lnTo>
                    <a:pt x="33885" y="48931"/>
                  </a:lnTo>
                  <a:lnTo>
                    <a:pt x="28671" y="99896"/>
                  </a:lnTo>
                  <a:lnTo>
                    <a:pt x="24007" y="159451"/>
                  </a:lnTo>
                  <a:lnTo>
                    <a:pt x="15216" y="221550"/>
                  </a:lnTo>
                  <a:lnTo>
                    <a:pt x="8322" y="281284"/>
                  </a:lnTo>
                  <a:lnTo>
                    <a:pt x="6279" y="332908"/>
                  </a:lnTo>
                  <a:lnTo>
                    <a:pt x="0" y="386684"/>
                  </a:lnTo>
                  <a:lnTo>
                    <a:pt x="1806" y="392320"/>
                  </a:lnTo>
                  <a:lnTo>
                    <a:pt x="6520" y="393738"/>
                  </a:lnTo>
                  <a:lnTo>
                    <a:pt x="67416" y="370136"/>
                  </a:lnTo>
                  <a:lnTo>
                    <a:pt x="129483" y="351166"/>
                  </a:lnTo>
                  <a:lnTo>
                    <a:pt x="184647" y="340074"/>
                  </a:lnTo>
                  <a:lnTo>
                    <a:pt x="223470" y="340969"/>
                  </a:lnTo>
                  <a:lnTo>
                    <a:pt x="243880" y="343394"/>
                  </a:lnTo>
                  <a:lnTo>
                    <a:pt x="26863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68787" y="3559066"/>
              <a:ext cx="178986" cy="10095"/>
            </a:xfrm>
            <a:custGeom>
              <a:avLst/>
              <a:gdLst/>
              <a:ahLst/>
              <a:cxnLst/>
              <a:rect l="0" t="0" r="0" b="0"/>
              <a:pathLst>
                <a:path w="178986" h="10095">
                  <a:moveTo>
                    <a:pt x="178985" y="10094"/>
                  </a:moveTo>
                  <a:lnTo>
                    <a:pt x="141507" y="1761"/>
                  </a:lnTo>
                  <a:lnTo>
                    <a:pt x="90083" y="0"/>
                  </a:lnTo>
                  <a:lnTo>
                    <a:pt x="32357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79316" y="340070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1451" y="5590"/>
                  </a:lnTo>
                  <a:lnTo>
                    <a:pt x="2519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42528" y="3569160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0"/>
                  </a:moveTo>
                  <a:lnTo>
                    <a:pt x="87372" y="58563"/>
                  </a:lnTo>
                  <a:lnTo>
                    <a:pt x="38583" y="11596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63585" y="3590217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9542" y="95458"/>
                  </a:lnTo>
                  <a:lnTo>
                    <a:pt x="55000" y="123430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63626" y="352704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63626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495253" y="3295419"/>
            <a:ext cx="1000209" cy="467498"/>
            <a:chOff x="2495253" y="3295419"/>
            <a:chExt cx="1000209" cy="467498"/>
          </a:xfrm>
        </p:grpSpPr>
        <p:sp>
          <p:nvSpPr>
            <p:cNvPr id="112" name="Freeform 111"/>
            <p:cNvSpPr/>
            <p:nvPr/>
          </p:nvSpPr>
          <p:spPr>
            <a:xfrm>
              <a:off x="2495253" y="3295419"/>
              <a:ext cx="368075" cy="467498"/>
            </a:xfrm>
            <a:custGeom>
              <a:avLst/>
              <a:gdLst/>
              <a:ahLst/>
              <a:cxnLst/>
              <a:rect l="0" t="0" r="0" b="0"/>
              <a:pathLst>
                <a:path w="368075" h="46749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9662"/>
                  </a:lnTo>
                  <a:lnTo>
                    <a:pt x="10723" y="224576"/>
                  </a:lnTo>
                  <a:lnTo>
                    <a:pt x="18645" y="284130"/>
                  </a:lnTo>
                  <a:lnTo>
                    <a:pt x="28402" y="339340"/>
                  </a:lnTo>
                  <a:lnTo>
                    <a:pt x="38701" y="391574"/>
                  </a:lnTo>
                  <a:lnTo>
                    <a:pt x="55781" y="448619"/>
                  </a:lnTo>
                  <a:lnTo>
                    <a:pt x="61754" y="460516"/>
                  </a:lnTo>
                  <a:lnTo>
                    <a:pt x="68076" y="466108"/>
                  </a:lnTo>
                  <a:lnTo>
                    <a:pt x="74630" y="467497"/>
                  </a:lnTo>
                  <a:lnTo>
                    <a:pt x="81339" y="466082"/>
                  </a:lnTo>
                  <a:lnTo>
                    <a:pt x="86982" y="461630"/>
                  </a:lnTo>
                  <a:lnTo>
                    <a:pt x="113822" y="413951"/>
                  </a:lnTo>
                  <a:lnTo>
                    <a:pt x="125039" y="360752"/>
                  </a:lnTo>
                  <a:lnTo>
                    <a:pt x="137307" y="308303"/>
                  </a:lnTo>
                  <a:lnTo>
                    <a:pt x="153306" y="254029"/>
                  </a:lnTo>
                  <a:lnTo>
                    <a:pt x="154847" y="255921"/>
                  </a:lnTo>
                  <a:lnTo>
                    <a:pt x="157657" y="317988"/>
                  </a:lnTo>
                  <a:lnTo>
                    <a:pt x="160147" y="344879"/>
                  </a:lnTo>
                  <a:lnTo>
                    <a:pt x="177690" y="397151"/>
                  </a:lnTo>
                  <a:lnTo>
                    <a:pt x="186598" y="418667"/>
                  </a:lnTo>
                  <a:lnTo>
                    <a:pt x="198357" y="436029"/>
                  </a:lnTo>
                  <a:lnTo>
                    <a:pt x="214501" y="448424"/>
                  </a:lnTo>
                  <a:lnTo>
                    <a:pt x="223719" y="453368"/>
                  </a:lnTo>
                  <a:lnTo>
                    <a:pt x="249560" y="455741"/>
                  </a:lnTo>
                  <a:lnTo>
                    <a:pt x="277032" y="451726"/>
                  </a:lnTo>
                  <a:lnTo>
                    <a:pt x="297041" y="442143"/>
                  </a:lnTo>
                  <a:lnTo>
                    <a:pt x="321459" y="412415"/>
                  </a:lnTo>
                  <a:lnTo>
                    <a:pt x="337923" y="362793"/>
                  </a:lnTo>
                  <a:lnTo>
                    <a:pt x="353966" y="304850"/>
                  </a:lnTo>
                  <a:lnTo>
                    <a:pt x="363672" y="251763"/>
                  </a:lnTo>
                  <a:lnTo>
                    <a:pt x="367068" y="201848"/>
                  </a:lnTo>
                  <a:lnTo>
                    <a:pt x="368074" y="139096"/>
                  </a:lnTo>
                  <a:lnTo>
                    <a:pt x="367202" y="85928"/>
                  </a:lnTo>
                  <a:lnTo>
                    <a:pt x="35796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87479" y="3540023"/>
              <a:ext cx="144729" cy="180977"/>
            </a:xfrm>
            <a:custGeom>
              <a:avLst/>
              <a:gdLst/>
              <a:ahLst/>
              <a:cxnLst/>
              <a:rect l="0" t="0" r="0" b="0"/>
              <a:pathLst>
                <a:path w="144729" h="180977">
                  <a:moveTo>
                    <a:pt x="60500" y="102837"/>
                  </a:moveTo>
                  <a:lnTo>
                    <a:pt x="75154" y="58874"/>
                  </a:lnTo>
                  <a:lnTo>
                    <a:pt x="75592" y="38844"/>
                  </a:lnTo>
                  <a:lnTo>
                    <a:pt x="70717" y="19413"/>
                  </a:lnTo>
                  <a:lnTo>
                    <a:pt x="60751" y="2978"/>
                  </a:lnTo>
                  <a:lnTo>
                    <a:pt x="54818" y="0"/>
                  </a:lnTo>
                  <a:lnTo>
                    <a:pt x="48523" y="354"/>
                  </a:lnTo>
                  <a:lnTo>
                    <a:pt x="41987" y="2929"/>
                  </a:lnTo>
                  <a:lnTo>
                    <a:pt x="21609" y="23321"/>
                  </a:lnTo>
                  <a:lnTo>
                    <a:pt x="6343" y="51591"/>
                  </a:lnTo>
                  <a:lnTo>
                    <a:pt x="0" y="93372"/>
                  </a:lnTo>
                  <a:lnTo>
                    <a:pt x="6262" y="150317"/>
                  </a:lnTo>
                  <a:lnTo>
                    <a:pt x="12218" y="174242"/>
                  </a:lnTo>
                  <a:lnTo>
                    <a:pt x="17783" y="179686"/>
                  </a:lnTo>
                  <a:lnTo>
                    <a:pt x="25003" y="180976"/>
                  </a:lnTo>
                  <a:lnTo>
                    <a:pt x="33326" y="179496"/>
                  </a:lnTo>
                  <a:lnTo>
                    <a:pt x="40044" y="173830"/>
                  </a:lnTo>
                  <a:lnTo>
                    <a:pt x="59232" y="134234"/>
                  </a:lnTo>
                  <a:lnTo>
                    <a:pt x="74287" y="92271"/>
                  </a:lnTo>
                  <a:lnTo>
                    <a:pt x="77880" y="88774"/>
                  </a:lnTo>
                  <a:lnTo>
                    <a:pt x="81445" y="89952"/>
                  </a:lnTo>
                  <a:lnTo>
                    <a:pt x="108665" y="124017"/>
                  </a:lnTo>
                  <a:lnTo>
                    <a:pt x="144728" y="144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21678" y="3505989"/>
              <a:ext cx="242157" cy="197701"/>
            </a:xfrm>
            <a:custGeom>
              <a:avLst/>
              <a:gdLst/>
              <a:ahLst/>
              <a:cxnLst/>
              <a:rect l="0" t="0" r="0" b="0"/>
              <a:pathLst>
                <a:path w="242157" h="197701">
                  <a:moveTo>
                    <a:pt x="0" y="10529"/>
                  </a:moveTo>
                  <a:lnTo>
                    <a:pt x="5589" y="69146"/>
                  </a:lnTo>
                  <a:lnTo>
                    <a:pt x="21331" y="125742"/>
                  </a:lnTo>
                  <a:lnTo>
                    <a:pt x="29368" y="145963"/>
                  </a:lnTo>
                  <a:lnTo>
                    <a:pt x="40739" y="162749"/>
                  </a:lnTo>
                  <a:lnTo>
                    <a:pt x="48216" y="166991"/>
                  </a:lnTo>
                  <a:lnTo>
                    <a:pt x="65883" y="168585"/>
                  </a:lnTo>
                  <a:lnTo>
                    <a:pt x="73168" y="163863"/>
                  </a:lnTo>
                  <a:lnTo>
                    <a:pt x="84382" y="146138"/>
                  </a:lnTo>
                  <a:lnTo>
                    <a:pt x="97272" y="115440"/>
                  </a:lnTo>
                  <a:lnTo>
                    <a:pt x="101113" y="112055"/>
                  </a:lnTo>
                  <a:lnTo>
                    <a:pt x="104843" y="113308"/>
                  </a:lnTo>
                  <a:lnTo>
                    <a:pt x="112108" y="124059"/>
                  </a:lnTo>
                  <a:lnTo>
                    <a:pt x="139979" y="186876"/>
                  </a:lnTo>
                  <a:lnTo>
                    <a:pt x="145962" y="194774"/>
                  </a:lnTo>
                  <a:lnTo>
                    <a:pt x="153460" y="197700"/>
                  </a:lnTo>
                  <a:lnTo>
                    <a:pt x="161968" y="197311"/>
                  </a:lnTo>
                  <a:lnTo>
                    <a:pt x="171150" y="194711"/>
                  </a:lnTo>
                  <a:lnTo>
                    <a:pt x="187591" y="182465"/>
                  </a:lnTo>
                  <a:lnTo>
                    <a:pt x="201527" y="165324"/>
                  </a:lnTo>
                  <a:lnTo>
                    <a:pt x="223880" y="115401"/>
                  </a:lnTo>
                  <a:lnTo>
                    <a:pt x="237333" y="57977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09187" y="3495721"/>
              <a:ext cx="186275" cy="189254"/>
            </a:xfrm>
            <a:custGeom>
              <a:avLst/>
              <a:gdLst/>
              <a:ahLst/>
              <a:cxnLst/>
              <a:rect l="0" t="0" r="0" b="0"/>
              <a:pathLst>
                <a:path w="186275" h="189254">
                  <a:moveTo>
                    <a:pt x="102046" y="126082"/>
                  </a:moveTo>
                  <a:lnTo>
                    <a:pt x="108112" y="93630"/>
                  </a:lnTo>
                  <a:lnTo>
                    <a:pt x="97486" y="36151"/>
                  </a:lnTo>
                  <a:lnTo>
                    <a:pt x="82108" y="6759"/>
                  </a:lnTo>
                  <a:lnTo>
                    <a:pt x="74716" y="2079"/>
                  </a:lnTo>
                  <a:lnTo>
                    <a:pt x="57144" y="0"/>
                  </a:lnTo>
                  <a:lnTo>
                    <a:pt x="37636" y="9214"/>
                  </a:lnTo>
                  <a:lnTo>
                    <a:pt x="19607" y="25007"/>
                  </a:lnTo>
                  <a:lnTo>
                    <a:pt x="7694" y="43725"/>
                  </a:lnTo>
                  <a:lnTo>
                    <a:pt x="0" y="79583"/>
                  </a:lnTo>
                  <a:lnTo>
                    <a:pt x="5806" y="125216"/>
                  </a:lnTo>
                  <a:lnTo>
                    <a:pt x="16079" y="156240"/>
                  </a:lnTo>
                  <a:lnTo>
                    <a:pt x="27183" y="173021"/>
                  </a:lnTo>
                  <a:lnTo>
                    <a:pt x="34590" y="177262"/>
                  </a:lnTo>
                  <a:lnTo>
                    <a:pt x="52178" y="178854"/>
                  </a:lnTo>
                  <a:lnTo>
                    <a:pt x="59442" y="175301"/>
                  </a:lnTo>
                  <a:lnTo>
                    <a:pt x="70633" y="161995"/>
                  </a:lnTo>
                  <a:lnTo>
                    <a:pt x="83510" y="134773"/>
                  </a:lnTo>
                  <a:lnTo>
                    <a:pt x="89936" y="95087"/>
                  </a:lnTo>
                  <a:lnTo>
                    <a:pt x="100954" y="137187"/>
                  </a:lnTo>
                  <a:lnTo>
                    <a:pt x="119009" y="160308"/>
                  </a:lnTo>
                  <a:lnTo>
                    <a:pt x="136491" y="174828"/>
                  </a:lnTo>
                  <a:lnTo>
                    <a:pt x="155960" y="182842"/>
                  </a:lnTo>
                  <a:lnTo>
                    <a:pt x="186274" y="189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695502" y="3305948"/>
            <a:ext cx="1298699" cy="589597"/>
            <a:chOff x="3695502" y="3305948"/>
            <a:chExt cx="1298699" cy="589597"/>
          </a:xfrm>
        </p:grpSpPr>
        <p:sp>
          <p:nvSpPr>
            <p:cNvPr id="117" name="Freeform 116"/>
            <p:cNvSpPr/>
            <p:nvPr/>
          </p:nvSpPr>
          <p:spPr>
            <a:xfrm>
              <a:off x="3695502" y="3642860"/>
              <a:ext cx="30591" cy="252685"/>
            </a:xfrm>
            <a:custGeom>
              <a:avLst/>
              <a:gdLst/>
              <a:ahLst/>
              <a:cxnLst/>
              <a:rect l="0" t="0" r="0" b="0"/>
              <a:pathLst>
                <a:path w="30591" h="252685">
                  <a:moveTo>
                    <a:pt x="0" y="0"/>
                  </a:moveTo>
                  <a:lnTo>
                    <a:pt x="9576" y="24046"/>
                  </a:lnTo>
                  <a:lnTo>
                    <a:pt x="20244" y="38373"/>
                  </a:lnTo>
                  <a:lnTo>
                    <a:pt x="26545" y="61898"/>
                  </a:lnTo>
                  <a:lnTo>
                    <a:pt x="30590" y="119072"/>
                  </a:lnTo>
                  <a:lnTo>
                    <a:pt x="22984" y="181491"/>
                  </a:lnTo>
                  <a:lnTo>
                    <a:pt x="10216" y="22692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00870" y="3369119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0" y="217448"/>
                  </a:lnTo>
                  <a:lnTo>
                    <a:pt x="0" y="27652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21886" y="3305948"/>
              <a:ext cx="357970" cy="126343"/>
            </a:xfrm>
            <a:custGeom>
              <a:avLst/>
              <a:gdLst/>
              <a:ahLst/>
              <a:cxnLst/>
              <a:rect l="0" t="0" r="0" b="0"/>
              <a:pathLst>
                <a:path w="357970" h="126343">
                  <a:moveTo>
                    <a:pt x="357969" y="0"/>
                  </a:moveTo>
                  <a:lnTo>
                    <a:pt x="302924" y="19128"/>
                  </a:lnTo>
                  <a:lnTo>
                    <a:pt x="251516" y="43119"/>
                  </a:lnTo>
                  <a:lnTo>
                    <a:pt x="190712" y="70388"/>
                  </a:lnTo>
                  <a:lnTo>
                    <a:pt x="139695" y="91306"/>
                  </a:lnTo>
                  <a:lnTo>
                    <a:pt x="78460" y="110929"/>
                  </a:lnTo>
                  <a:lnTo>
                    <a:pt x="27543" y="1229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64000" y="3632331"/>
              <a:ext cx="305327" cy="73701"/>
            </a:xfrm>
            <a:custGeom>
              <a:avLst/>
              <a:gdLst/>
              <a:ahLst/>
              <a:cxnLst/>
              <a:rect l="0" t="0" r="0" b="0"/>
              <a:pathLst>
                <a:path w="305327" h="73701">
                  <a:moveTo>
                    <a:pt x="305326" y="0"/>
                  </a:moveTo>
                  <a:lnTo>
                    <a:pt x="267848" y="8333"/>
                  </a:lnTo>
                  <a:lnTo>
                    <a:pt x="216425" y="15684"/>
                  </a:lnTo>
                  <a:lnTo>
                    <a:pt x="161207" y="35637"/>
                  </a:lnTo>
                  <a:lnTo>
                    <a:pt x="108359" y="52056"/>
                  </a:lnTo>
                  <a:lnTo>
                    <a:pt x="71490" y="59878"/>
                  </a:lnTo>
                  <a:lnTo>
                    <a:pt x="10088" y="7121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40609" y="3516518"/>
              <a:ext cx="120190" cy="181835"/>
            </a:xfrm>
            <a:custGeom>
              <a:avLst/>
              <a:gdLst/>
              <a:ahLst/>
              <a:cxnLst/>
              <a:rect l="0" t="0" r="0" b="0"/>
              <a:pathLst>
                <a:path w="120190" h="181835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4" y="29308"/>
                  </a:lnTo>
                  <a:lnTo>
                    <a:pt x="6812" y="55087"/>
                  </a:lnTo>
                  <a:lnTo>
                    <a:pt x="0" y="90541"/>
                  </a:lnTo>
                  <a:lnTo>
                    <a:pt x="9160" y="130682"/>
                  </a:lnTo>
                  <a:lnTo>
                    <a:pt x="23535" y="152057"/>
                  </a:lnTo>
                  <a:lnTo>
                    <a:pt x="41621" y="168186"/>
                  </a:lnTo>
                  <a:lnTo>
                    <a:pt x="61359" y="179254"/>
                  </a:lnTo>
                  <a:lnTo>
                    <a:pt x="81829" y="181834"/>
                  </a:lnTo>
                  <a:lnTo>
                    <a:pt x="92201" y="180884"/>
                  </a:lnTo>
                  <a:lnTo>
                    <a:pt x="100285" y="175571"/>
                  </a:lnTo>
                  <a:lnTo>
                    <a:pt x="112388" y="157190"/>
                  </a:lnTo>
                  <a:lnTo>
                    <a:pt x="120189" y="120534"/>
                  </a:lnTo>
                  <a:lnTo>
                    <a:pt x="116911" y="85626"/>
                  </a:lnTo>
                  <a:lnTo>
                    <a:pt x="108469" y="66912"/>
                  </a:lnTo>
                  <a:lnTo>
                    <a:pt x="9188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74611" y="3569160"/>
              <a:ext cx="231628" cy="157983"/>
            </a:xfrm>
            <a:custGeom>
              <a:avLst/>
              <a:gdLst/>
              <a:ahLst/>
              <a:cxnLst/>
              <a:rect l="0" t="0" r="0" b="0"/>
              <a:pathLst>
                <a:path w="231628" h="157983">
                  <a:moveTo>
                    <a:pt x="0" y="0"/>
                  </a:moveTo>
                  <a:lnTo>
                    <a:pt x="17958" y="63428"/>
                  </a:lnTo>
                  <a:lnTo>
                    <a:pt x="35149" y="115848"/>
                  </a:lnTo>
                  <a:lnTo>
                    <a:pt x="39811" y="120515"/>
                  </a:lnTo>
                  <a:lnTo>
                    <a:pt x="45258" y="121288"/>
                  </a:lnTo>
                  <a:lnTo>
                    <a:pt x="51229" y="119464"/>
                  </a:lnTo>
                  <a:lnTo>
                    <a:pt x="60983" y="108077"/>
                  </a:lnTo>
                  <a:lnTo>
                    <a:pt x="84036" y="51963"/>
                  </a:lnTo>
                  <a:lnTo>
                    <a:pt x="87610" y="41661"/>
                  </a:lnTo>
                  <a:lnTo>
                    <a:pt x="89992" y="40642"/>
                  </a:lnTo>
                  <a:lnTo>
                    <a:pt x="102744" y="102479"/>
                  </a:lnTo>
                  <a:lnTo>
                    <a:pt x="113761" y="134870"/>
                  </a:lnTo>
                  <a:lnTo>
                    <a:pt x="125040" y="151969"/>
                  </a:lnTo>
                  <a:lnTo>
                    <a:pt x="132493" y="156295"/>
                  </a:lnTo>
                  <a:lnTo>
                    <a:pt x="150133" y="157982"/>
                  </a:lnTo>
                  <a:lnTo>
                    <a:pt x="166552" y="151713"/>
                  </a:lnTo>
                  <a:lnTo>
                    <a:pt x="181648" y="139958"/>
                  </a:lnTo>
                  <a:lnTo>
                    <a:pt x="202130" y="113609"/>
                  </a:lnTo>
                  <a:lnTo>
                    <a:pt x="211888" y="93777"/>
                  </a:lnTo>
                  <a:lnTo>
                    <a:pt x="220449" y="3914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40117" y="3582223"/>
              <a:ext cx="134578" cy="144866"/>
            </a:xfrm>
            <a:custGeom>
              <a:avLst/>
              <a:gdLst/>
              <a:ahLst/>
              <a:cxnLst/>
              <a:rect l="0" t="0" r="0" b="0"/>
              <a:pathLst>
                <a:path w="134578" h="144866">
                  <a:moveTo>
                    <a:pt x="92463" y="113279"/>
                  </a:moveTo>
                  <a:lnTo>
                    <a:pt x="95583" y="70588"/>
                  </a:lnTo>
                  <a:lnTo>
                    <a:pt x="98529" y="49852"/>
                  </a:lnTo>
                  <a:lnTo>
                    <a:pt x="95939" y="28937"/>
                  </a:lnTo>
                  <a:lnTo>
                    <a:pt x="87769" y="11063"/>
                  </a:lnTo>
                  <a:lnTo>
                    <a:pt x="82315" y="3021"/>
                  </a:lnTo>
                  <a:lnTo>
                    <a:pt x="75169" y="0"/>
                  </a:lnTo>
                  <a:lnTo>
                    <a:pt x="66896" y="325"/>
                  </a:lnTo>
                  <a:lnTo>
                    <a:pt x="49514" y="6925"/>
                  </a:lnTo>
                  <a:lnTo>
                    <a:pt x="33990" y="17658"/>
                  </a:lnTo>
                  <a:lnTo>
                    <a:pt x="22412" y="33346"/>
                  </a:lnTo>
                  <a:lnTo>
                    <a:pt x="5446" y="72014"/>
                  </a:lnTo>
                  <a:lnTo>
                    <a:pt x="0" y="108591"/>
                  </a:lnTo>
                  <a:lnTo>
                    <a:pt x="4965" y="129133"/>
                  </a:lnTo>
                  <a:lnTo>
                    <a:pt x="9564" y="137887"/>
                  </a:lnTo>
                  <a:lnTo>
                    <a:pt x="16140" y="142552"/>
                  </a:lnTo>
                  <a:lnTo>
                    <a:pt x="24034" y="144493"/>
                  </a:lnTo>
                  <a:lnTo>
                    <a:pt x="32806" y="144617"/>
                  </a:lnTo>
                  <a:lnTo>
                    <a:pt x="48791" y="138515"/>
                  </a:lnTo>
                  <a:lnTo>
                    <a:pt x="56329" y="133613"/>
                  </a:lnTo>
                  <a:lnTo>
                    <a:pt x="67825" y="118807"/>
                  </a:lnTo>
                  <a:lnTo>
                    <a:pt x="75664" y="99358"/>
                  </a:lnTo>
                  <a:lnTo>
                    <a:pt x="79148" y="75117"/>
                  </a:lnTo>
                  <a:lnTo>
                    <a:pt x="81246" y="70290"/>
                  </a:lnTo>
                  <a:lnTo>
                    <a:pt x="83816" y="70581"/>
                  </a:lnTo>
                  <a:lnTo>
                    <a:pt x="86698" y="74285"/>
                  </a:lnTo>
                  <a:lnTo>
                    <a:pt x="112200" y="128482"/>
                  </a:lnTo>
                  <a:lnTo>
                    <a:pt x="121902" y="137584"/>
                  </a:lnTo>
                  <a:lnTo>
                    <a:pt x="134577" y="144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69450" y="3706031"/>
              <a:ext cx="24751" cy="147400"/>
            </a:xfrm>
            <a:custGeom>
              <a:avLst/>
              <a:gdLst/>
              <a:ahLst/>
              <a:cxnLst/>
              <a:rect l="0" t="0" r="0" b="0"/>
              <a:pathLst>
                <a:path w="24751" h="147400">
                  <a:moveTo>
                    <a:pt x="0" y="0"/>
                  </a:moveTo>
                  <a:lnTo>
                    <a:pt x="17959" y="53875"/>
                  </a:lnTo>
                  <a:lnTo>
                    <a:pt x="24750" y="74247"/>
                  </a:lnTo>
                  <a:lnTo>
                    <a:pt x="23971" y="11103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338034" y="3289859"/>
            <a:ext cx="2219416" cy="679385"/>
            <a:chOff x="5338034" y="3289859"/>
            <a:chExt cx="2219416" cy="679385"/>
          </a:xfrm>
        </p:grpSpPr>
        <p:sp>
          <p:nvSpPr>
            <p:cNvPr id="126" name="Freeform 125"/>
            <p:cNvSpPr/>
            <p:nvPr/>
          </p:nvSpPr>
          <p:spPr>
            <a:xfrm>
              <a:off x="5338034" y="3289859"/>
              <a:ext cx="227427" cy="434213"/>
            </a:xfrm>
            <a:custGeom>
              <a:avLst/>
              <a:gdLst/>
              <a:ahLst/>
              <a:cxnLst/>
              <a:rect l="0" t="0" r="0" b="0"/>
              <a:pathLst>
                <a:path w="227427" h="434213">
                  <a:moveTo>
                    <a:pt x="10443" y="142431"/>
                  </a:moveTo>
                  <a:lnTo>
                    <a:pt x="13562" y="204909"/>
                  </a:lnTo>
                  <a:lnTo>
                    <a:pt x="19507" y="261617"/>
                  </a:lnTo>
                  <a:lnTo>
                    <a:pt x="20682" y="325114"/>
                  </a:lnTo>
                  <a:lnTo>
                    <a:pt x="20914" y="387050"/>
                  </a:lnTo>
                  <a:lnTo>
                    <a:pt x="19776" y="410248"/>
                  </a:lnTo>
                  <a:lnTo>
                    <a:pt x="17835" y="409883"/>
                  </a:lnTo>
                  <a:lnTo>
                    <a:pt x="15371" y="404960"/>
                  </a:lnTo>
                  <a:lnTo>
                    <a:pt x="11092" y="347480"/>
                  </a:lnTo>
                  <a:lnTo>
                    <a:pt x="10571" y="287309"/>
                  </a:lnTo>
                  <a:lnTo>
                    <a:pt x="2126" y="224594"/>
                  </a:lnTo>
                  <a:lnTo>
                    <a:pt x="351" y="164510"/>
                  </a:lnTo>
                  <a:lnTo>
                    <a:pt x="0" y="104722"/>
                  </a:lnTo>
                  <a:lnTo>
                    <a:pt x="3050" y="50971"/>
                  </a:lnTo>
                  <a:lnTo>
                    <a:pt x="9497" y="29252"/>
                  </a:lnTo>
                  <a:lnTo>
                    <a:pt x="20161" y="11801"/>
                  </a:lnTo>
                  <a:lnTo>
                    <a:pt x="28619" y="6211"/>
                  </a:lnTo>
                  <a:lnTo>
                    <a:pt x="50497" y="0"/>
                  </a:lnTo>
                  <a:lnTo>
                    <a:pt x="72698" y="3479"/>
                  </a:lnTo>
                  <a:lnTo>
                    <a:pt x="101808" y="18592"/>
                  </a:lnTo>
                  <a:lnTo>
                    <a:pt x="116560" y="32409"/>
                  </a:lnTo>
                  <a:lnTo>
                    <a:pt x="139479" y="80023"/>
                  </a:lnTo>
                  <a:lnTo>
                    <a:pt x="140712" y="103776"/>
                  </a:lnTo>
                  <a:lnTo>
                    <a:pt x="131971" y="151563"/>
                  </a:lnTo>
                  <a:lnTo>
                    <a:pt x="116771" y="184131"/>
                  </a:lnTo>
                  <a:lnTo>
                    <a:pt x="91860" y="210418"/>
                  </a:lnTo>
                  <a:lnTo>
                    <a:pt x="62252" y="227436"/>
                  </a:lnTo>
                  <a:lnTo>
                    <a:pt x="57850" y="227177"/>
                  </a:lnTo>
                  <a:lnTo>
                    <a:pt x="57256" y="223495"/>
                  </a:lnTo>
                  <a:lnTo>
                    <a:pt x="59198" y="217530"/>
                  </a:lnTo>
                  <a:lnTo>
                    <a:pt x="65173" y="213554"/>
                  </a:lnTo>
                  <a:lnTo>
                    <a:pt x="84290" y="209136"/>
                  </a:lnTo>
                  <a:lnTo>
                    <a:pt x="126950" y="212238"/>
                  </a:lnTo>
                  <a:lnTo>
                    <a:pt x="165456" y="226156"/>
                  </a:lnTo>
                  <a:lnTo>
                    <a:pt x="193503" y="245097"/>
                  </a:lnTo>
                  <a:lnTo>
                    <a:pt x="216631" y="271116"/>
                  </a:lnTo>
                  <a:lnTo>
                    <a:pt x="224914" y="293991"/>
                  </a:lnTo>
                  <a:lnTo>
                    <a:pt x="227426" y="318585"/>
                  </a:lnTo>
                  <a:lnTo>
                    <a:pt x="221093" y="353332"/>
                  </a:lnTo>
                  <a:lnTo>
                    <a:pt x="210910" y="379274"/>
                  </a:lnTo>
                  <a:lnTo>
                    <a:pt x="192346" y="400163"/>
                  </a:lnTo>
                  <a:lnTo>
                    <a:pt x="147890" y="427047"/>
                  </a:lnTo>
                  <a:lnTo>
                    <a:pt x="110309" y="434212"/>
                  </a:lnTo>
                  <a:lnTo>
                    <a:pt x="75127" y="430746"/>
                  </a:lnTo>
                  <a:lnTo>
                    <a:pt x="42028" y="416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43274" y="362180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43274" y="3453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59088" y="333753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1" y="27556"/>
                  </a:lnTo>
                  <a:lnTo>
                    <a:pt x="11504" y="73026"/>
                  </a:lnTo>
                  <a:lnTo>
                    <a:pt x="10817" y="136151"/>
                  </a:lnTo>
                  <a:lnTo>
                    <a:pt x="10657" y="178665"/>
                  </a:lnTo>
                  <a:lnTo>
                    <a:pt x="10566" y="242061"/>
                  </a:lnTo>
                  <a:lnTo>
                    <a:pt x="4950" y="294120"/>
                  </a:lnTo>
                  <a:lnTo>
                    <a:pt x="651" y="35546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64373" y="3337533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10528" y="0"/>
                  </a:moveTo>
                  <a:lnTo>
                    <a:pt x="13648" y="42692"/>
                  </a:lnTo>
                  <a:lnTo>
                    <a:pt x="16594" y="65768"/>
                  </a:lnTo>
                  <a:lnTo>
                    <a:pt x="12846" y="112814"/>
                  </a:lnTo>
                  <a:lnTo>
                    <a:pt x="11215" y="170687"/>
                  </a:lnTo>
                  <a:lnTo>
                    <a:pt x="10732" y="229948"/>
                  </a:lnTo>
                  <a:lnTo>
                    <a:pt x="7449" y="293080"/>
                  </a:lnTo>
                  <a:lnTo>
                    <a:pt x="1472" y="35061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09210" y="3590217"/>
              <a:ext cx="119320" cy="172324"/>
            </a:xfrm>
            <a:custGeom>
              <a:avLst/>
              <a:gdLst/>
              <a:ahLst/>
              <a:cxnLst/>
              <a:rect l="0" t="0" r="0" b="0"/>
              <a:pathLst>
                <a:path w="119320" h="172324">
                  <a:moveTo>
                    <a:pt x="71018" y="0"/>
                  </a:moveTo>
                  <a:lnTo>
                    <a:pt x="54250" y="5589"/>
                  </a:lnTo>
                  <a:lnTo>
                    <a:pt x="39779" y="17692"/>
                  </a:lnTo>
                  <a:lnTo>
                    <a:pt x="21597" y="44237"/>
                  </a:lnTo>
                  <a:lnTo>
                    <a:pt x="2422" y="96206"/>
                  </a:lnTo>
                  <a:lnTo>
                    <a:pt x="0" y="133661"/>
                  </a:lnTo>
                  <a:lnTo>
                    <a:pt x="3580" y="156501"/>
                  </a:lnTo>
                  <a:lnTo>
                    <a:pt x="9682" y="163996"/>
                  </a:lnTo>
                  <a:lnTo>
                    <a:pt x="28939" y="172323"/>
                  </a:lnTo>
                  <a:lnTo>
                    <a:pt x="49977" y="169785"/>
                  </a:lnTo>
                  <a:lnTo>
                    <a:pt x="69855" y="159688"/>
                  </a:lnTo>
                  <a:lnTo>
                    <a:pt x="94200" y="133103"/>
                  </a:lnTo>
                  <a:lnTo>
                    <a:pt x="109007" y="109070"/>
                  </a:lnTo>
                  <a:lnTo>
                    <a:pt x="119319" y="63643"/>
                  </a:lnTo>
                  <a:lnTo>
                    <a:pt x="115491" y="39594"/>
                  </a:lnTo>
                  <a:lnTo>
                    <a:pt x="111195" y="29906"/>
                  </a:lnTo>
                  <a:lnTo>
                    <a:pt x="105992" y="23447"/>
                  </a:lnTo>
                  <a:lnTo>
                    <a:pt x="8154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87786" y="3374514"/>
              <a:ext cx="113541" cy="415746"/>
            </a:xfrm>
            <a:custGeom>
              <a:avLst/>
              <a:gdLst/>
              <a:ahLst/>
              <a:cxnLst/>
              <a:rect l="0" t="0" r="0" b="0"/>
              <a:pathLst>
                <a:path w="113541" h="415746">
                  <a:moveTo>
                    <a:pt x="50369" y="415745"/>
                  </a:moveTo>
                  <a:lnTo>
                    <a:pt x="50369" y="361600"/>
                  </a:lnTo>
                  <a:lnTo>
                    <a:pt x="44780" y="306653"/>
                  </a:lnTo>
                  <a:lnTo>
                    <a:pt x="33581" y="249570"/>
                  </a:lnTo>
                  <a:lnTo>
                    <a:pt x="27036" y="186301"/>
                  </a:lnTo>
                  <a:lnTo>
                    <a:pt x="9235" y="128397"/>
                  </a:lnTo>
                  <a:lnTo>
                    <a:pt x="0" y="71899"/>
                  </a:lnTo>
                  <a:lnTo>
                    <a:pt x="740" y="32065"/>
                  </a:lnTo>
                  <a:lnTo>
                    <a:pt x="9204" y="12813"/>
                  </a:lnTo>
                  <a:lnTo>
                    <a:pt x="17076" y="6744"/>
                  </a:lnTo>
                  <a:lnTo>
                    <a:pt x="38302" y="0"/>
                  </a:lnTo>
                  <a:lnTo>
                    <a:pt x="99588" y="3649"/>
                  </a:lnTo>
                  <a:lnTo>
                    <a:pt x="113540" y="5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74984" y="3621803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17181" y="3505989"/>
              <a:ext cx="10473" cy="336913"/>
            </a:xfrm>
            <a:custGeom>
              <a:avLst/>
              <a:gdLst/>
              <a:ahLst/>
              <a:cxnLst/>
              <a:rect l="0" t="0" r="0" b="0"/>
              <a:pathLst>
                <a:path w="10473" h="336913">
                  <a:moveTo>
                    <a:pt x="0" y="0"/>
                  </a:moveTo>
                  <a:lnTo>
                    <a:pt x="8334" y="57264"/>
                  </a:lnTo>
                  <a:lnTo>
                    <a:pt x="9878" y="109774"/>
                  </a:lnTo>
                  <a:lnTo>
                    <a:pt x="10337" y="166667"/>
                  </a:lnTo>
                  <a:lnTo>
                    <a:pt x="10472" y="220569"/>
                  </a:lnTo>
                  <a:lnTo>
                    <a:pt x="7393" y="270464"/>
                  </a:lnTo>
                  <a:lnTo>
                    <a:pt x="2191" y="3086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90839" y="3434413"/>
              <a:ext cx="273868" cy="324261"/>
            </a:xfrm>
            <a:custGeom>
              <a:avLst/>
              <a:gdLst/>
              <a:ahLst/>
              <a:cxnLst/>
              <a:rect l="0" t="0" r="0" b="0"/>
              <a:pathLst>
                <a:path w="273868" h="324261">
                  <a:moveTo>
                    <a:pt x="0" y="92633"/>
                  </a:moveTo>
                  <a:lnTo>
                    <a:pt x="5590" y="75866"/>
                  </a:lnTo>
                  <a:lnTo>
                    <a:pt x="17692" y="64514"/>
                  </a:lnTo>
                  <a:lnTo>
                    <a:pt x="75582" y="27619"/>
                  </a:lnTo>
                  <a:lnTo>
                    <a:pt x="137036" y="5042"/>
                  </a:lnTo>
                  <a:lnTo>
                    <a:pt x="174094" y="0"/>
                  </a:lnTo>
                  <a:lnTo>
                    <a:pt x="209121" y="4095"/>
                  </a:lnTo>
                  <a:lnTo>
                    <a:pt x="241726" y="18306"/>
                  </a:lnTo>
                  <a:lnTo>
                    <a:pt x="268025" y="37335"/>
                  </a:lnTo>
                  <a:lnTo>
                    <a:pt x="272269" y="46409"/>
                  </a:lnTo>
                  <a:lnTo>
                    <a:pt x="273867" y="68970"/>
                  </a:lnTo>
                  <a:lnTo>
                    <a:pt x="267558" y="88355"/>
                  </a:lnTo>
                  <a:lnTo>
                    <a:pt x="255785" y="104770"/>
                  </a:lnTo>
                  <a:lnTo>
                    <a:pt x="216512" y="134372"/>
                  </a:lnTo>
                  <a:lnTo>
                    <a:pt x="159879" y="162557"/>
                  </a:lnTo>
                  <a:lnTo>
                    <a:pt x="142808" y="174793"/>
                  </a:lnTo>
                  <a:lnTo>
                    <a:pt x="138489" y="182502"/>
                  </a:lnTo>
                  <a:lnTo>
                    <a:pt x="136810" y="200425"/>
                  </a:lnTo>
                  <a:lnTo>
                    <a:pt x="143083" y="216970"/>
                  </a:lnTo>
                  <a:lnTo>
                    <a:pt x="193265" y="275049"/>
                  </a:lnTo>
                  <a:lnTo>
                    <a:pt x="252684" y="324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90100" y="3663917"/>
              <a:ext cx="6066" cy="136871"/>
            </a:xfrm>
            <a:custGeom>
              <a:avLst/>
              <a:gdLst/>
              <a:ahLst/>
              <a:cxnLst/>
              <a:rect l="0" t="0" r="0" b="0"/>
              <a:pathLst>
                <a:path w="6066" h="13687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06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06694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96165" y="3658307"/>
              <a:ext cx="178386" cy="310937"/>
            </a:xfrm>
            <a:custGeom>
              <a:avLst/>
              <a:gdLst/>
              <a:ahLst/>
              <a:cxnLst/>
              <a:rect l="0" t="0" r="0" b="0"/>
              <a:pathLst>
                <a:path w="178386" h="310937">
                  <a:moveTo>
                    <a:pt x="147400" y="79309"/>
                  </a:moveTo>
                  <a:lnTo>
                    <a:pt x="158578" y="68131"/>
                  </a:lnTo>
                  <a:lnTo>
                    <a:pt x="164066" y="50165"/>
                  </a:lnTo>
                  <a:lnTo>
                    <a:pt x="165530" y="38822"/>
                  </a:lnTo>
                  <a:lnTo>
                    <a:pt x="160917" y="19981"/>
                  </a:lnTo>
                  <a:lnTo>
                    <a:pt x="156411" y="11681"/>
                  </a:lnTo>
                  <a:lnTo>
                    <a:pt x="148728" y="6148"/>
                  </a:lnTo>
                  <a:lnTo>
                    <a:pt x="127713" y="0"/>
                  </a:lnTo>
                  <a:lnTo>
                    <a:pt x="117898" y="700"/>
                  </a:lnTo>
                  <a:lnTo>
                    <a:pt x="100752" y="7717"/>
                  </a:lnTo>
                  <a:lnTo>
                    <a:pt x="88453" y="21754"/>
                  </a:lnTo>
                  <a:lnTo>
                    <a:pt x="80257" y="40861"/>
                  </a:lnTo>
                  <a:lnTo>
                    <a:pt x="76614" y="64951"/>
                  </a:lnTo>
                  <a:lnTo>
                    <a:pt x="81234" y="85016"/>
                  </a:lnTo>
                  <a:lnTo>
                    <a:pt x="85742" y="93642"/>
                  </a:lnTo>
                  <a:lnTo>
                    <a:pt x="93426" y="98223"/>
                  </a:lnTo>
                  <a:lnTo>
                    <a:pt x="114443" y="100194"/>
                  </a:lnTo>
                  <a:lnTo>
                    <a:pt x="124259" y="96742"/>
                  </a:lnTo>
                  <a:lnTo>
                    <a:pt x="141404" y="83547"/>
                  </a:lnTo>
                  <a:lnTo>
                    <a:pt x="146912" y="84475"/>
                  </a:lnTo>
                  <a:lnTo>
                    <a:pt x="150583" y="90941"/>
                  </a:lnTo>
                  <a:lnTo>
                    <a:pt x="165366" y="149861"/>
                  </a:lnTo>
                  <a:lnTo>
                    <a:pt x="175949" y="200740"/>
                  </a:lnTo>
                  <a:lnTo>
                    <a:pt x="178385" y="260833"/>
                  </a:lnTo>
                  <a:lnTo>
                    <a:pt x="173906" y="271685"/>
                  </a:lnTo>
                  <a:lnTo>
                    <a:pt x="166241" y="280089"/>
                  </a:lnTo>
                  <a:lnTo>
                    <a:pt x="145245" y="291377"/>
                  </a:lnTo>
                  <a:lnTo>
                    <a:pt x="90519" y="298624"/>
                  </a:lnTo>
                  <a:lnTo>
                    <a:pt x="34908" y="305645"/>
                  </a:lnTo>
                  <a:lnTo>
                    <a:pt x="0" y="310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06735" y="3432290"/>
              <a:ext cx="136872" cy="379027"/>
            </a:xfrm>
            <a:custGeom>
              <a:avLst/>
              <a:gdLst/>
              <a:ahLst/>
              <a:cxnLst/>
              <a:rect l="0" t="0" r="0" b="0"/>
              <a:pathLst>
                <a:path w="136872" h="3790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6" y="168492"/>
                  </a:lnTo>
                  <a:lnTo>
                    <a:pt x="16789" y="216169"/>
                  </a:lnTo>
                  <a:lnTo>
                    <a:pt x="19793" y="267341"/>
                  </a:lnTo>
                  <a:lnTo>
                    <a:pt x="20683" y="309019"/>
                  </a:lnTo>
                  <a:lnTo>
                    <a:pt x="20808" y="308958"/>
                  </a:lnTo>
                  <a:lnTo>
                    <a:pt x="22116" y="297582"/>
                  </a:lnTo>
                  <a:lnTo>
                    <a:pt x="35697" y="251664"/>
                  </a:lnTo>
                  <a:lnTo>
                    <a:pt x="42515" y="246154"/>
                  </a:lnTo>
                  <a:lnTo>
                    <a:pt x="62570" y="243153"/>
                  </a:lnTo>
                  <a:lnTo>
                    <a:pt x="72129" y="246330"/>
                  </a:lnTo>
                  <a:lnTo>
                    <a:pt x="88990" y="259218"/>
                  </a:lnTo>
                  <a:lnTo>
                    <a:pt x="117708" y="296089"/>
                  </a:lnTo>
                  <a:lnTo>
                    <a:pt x="130673" y="327935"/>
                  </a:lnTo>
                  <a:lnTo>
                    <a:pt x="1368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66858" y="3453347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4" y="0"/>
                  </a:moveTo>
                  <a:lnTo>
                    <a:pt x="0" y="37477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7938" y="182216"/>
                  </a:lnTo>
                  <a:lnTo>
                    <a:pt x="13806" y="237524"/>
                  </a:lnTo>
                  <a:lnTo>
                    <a:pt x="17364" y="290956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190964" y="3581148"/>
              <a:ext cx="178985" cy="9070"/>
            </a:xfrm>
            <a:custGeom>
              <a:avLst/>
              <a:gdLst/>
              <a:ahLst/>
              <a:cxnLst/>
              <a:rect l="0" t="0" r="0" b="0"/>
              <a:pathLst>
                <a:path w="178985" h="9070">
                  <a:moveTo>
                    <a:pt x="178984" y="9069"/>
                  </a:moveTo>
                  <a:lnTo>
                    <a:pt x="120367" y="4"/>
                  </a:lnTo>
                  <a:lnTo>
                    <a:pt x="67363" y="0"/>
                  </a:lnTo>
                  <a:lnTo>
                    <a:pt x="25004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99021" y="3574100"/>
              <a:ext cx="158429" cy="195103"/>
            </a:xfrm>
            <a:custGeom>
              <a:avLst/>
              <a:gdLst/>
              <a:ahLst/>
              <a:cxnLst/>
              <a:rect l="0" t="0" r="0" b="0"/>
              <a:pathLst>
                <a:path w="158429" h="195103">
                  <a:moveTo>
                    <a:pt x="97269" y="5589"/>
                  </a:moveTo>
                  <a:lnTo>
                    <a:pt x="80501" y="0"/>
                  </a:lnTo>
                  <a:lnTo>
                    <a:pt x="62911" y="3495"/>
                  </a:lnTo>
                  <a:lnTo>
                    <a:pt x="23022" y="24802"/>
                  </a:lnTo>
                  <a:lnTo>
                    <a:pt x="8509" y="41034"/>
                  </a:lnTo>
                  <a:lnTo>
                    <a:pt x="3000" y="50276"/>
                  </a:lnTo>
                  <a:lnTo>
                    <a:pt x="0" y="69903"/>
                  </a:lnTo>
                  <a:lnTo>
                    <a:pt x="838" y="80051"/>
                  </a:lnTo>
                  <a:lnTo>
                    <a:pt x="4905" y="87985"/>
                  </a:lnTo>
                  <a:lnTo>
                    <a:pt x="18784" y="99921"/>
                  </a:lnTo>
                  <a:lnTo>
                    <a:pt x="57506" y="107629"/>
                  </a:lnTo>
                  <a:lnTo>
                    <a:pt x="112248" y="112573"/>
                  </a:lnTo>
                  <a:lnTo>
                    <a:pt x="140052" y="127494"/>
                  </a:lnTo>
                  <a:lnTo>
                    <a:pt x="155668" y="140098"/>
                  </a:lnTo>
                  <a:lnTo>
                    <a:pt x="158428" y="147904"/>
                  </a:lnTo>
                  <a:lnTo>
                    <a:pt x="155257" y="165936"/>
                  </a:lnTo>
                  <a:lnTo>
                    <a:pt x="148795" y="173318"/>
                  </a:lnTo>
                  <a:lnTo>
                    <a:pt x="129138" y="184640"/>
                  </a:lnTo>
                  <a:lnTo>
                    <a:pt x="72326" y="193035"/>
                  </a:lnTo>
                  <a:lnTo>
                    <a:pt x="2357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92249" y="162172"/>
            <a:ext cx="3835499" cy="922264"/>
            <a:chOff x="592249" y="162172"/>
            <a:chExt cx="3835499" cy="922264"/>
          </a:xfrm>
        </p:grpSpPr>
        <p:sp>
          <p:nvSpPr>
            <p:cNvPr id="2" name="Freeform 1"/>
            <p:cNvSpPr/>
            <p:nvPr/>
          </p:nvSpPr>
          <p:spPr>
            <a:xfrm>
              <a:off x="592249" y="162172"/>
              <a:ext cx="376373" cy="647267"/>
            </a:xfrm>
            <a:custGeom>
              <a:avLst/>
              <a:gdLst/>
              <a:ahLst/>
              <a:cxnLst/>
              <a:rect l="0" t="0" r="0" b="0"/>
              <a:pathLst>
                <a:path w="376373" h="647267">
                  <a:moveTo>
                    <a:pt x="250030" y="79983"/>
                  </a:moveTo>
                  <a:lnTo>
                    <a:pt x="229787" y="36020"/>
                  </a:lnTo>
                  <a:lnTo>
                    <a:pt x="210627" y="11325"/>
                  </a:lnTo>
                  <a:lnTo>
                    <a:pt x="190794" y="2675"/>
                  </a:lnTo>
                  <a:lnTo>
                    <a:pt x="167551" y="0"/>
                  </a:lnTo>
                  <a:lnTo>
                    <a:pt x="145523" y="2711"/>
                  </a:lnTo>
                  <a:lnTo>
                    <a:pt x="124034" y="14054"/>
                  </a:lnTo>
                  <a:lnTo>
                    <a:pt x="95325" y="40171"/>
                  </a:lnTo>
                  <a:lnTo>
                    <a:pt x="64663" y="86027"/>
                  </a:lnTo>
                  <a:lnTo>
                    <a:pt x="37349" y="148803"/>
                  </a:lnTo>
                  <a:lnTo>
                    <a:pt x="16557" y="203281"/>
                  </a:lnTo>
                  <a:lnTo>
                    <a:pt x="2354" y="252517"/>
                  </a:lnTo>
                  <a:lnTo>
                    <a:pt x="0" y="308789"/>
                  </a:lnTo>
                  <a:lnTo>
                    <a:pt x="9092" y="361615"/>
                  </a:lnTo>
                  <a:lnTo>
                    <a:pt x="25583" y="417717"/>
                  </a:lnTo>
                  <a:lnTo>
                    <a:pt x="42991" y="478557"/>
                  </a:lnTo>
                  <a:lnTo>
                    <a:pt x="73823" y="536353"/>
                  </a:lnTo>
                  <a:lnTo>
                    <a:pt x="126055" y="597398"/>
                  </a:lnTo>
                  <a:lnTo>
                    <a:pt x="167732" y="634222"/>
                  </a:lnTo>
                  <a:lnTo>
                    <a:pt x="190836" y="642166"/>
                  </a:lnTo>
                  <a:lnTo>
                    <a:pt x="243797" y="647266"/>
                  </a:lnTo>
                  <a:lnTo>
                    <a:pt x="268317" y="641725"/>
                  </a:lnTo>
                  <a:lnTo>
                    <a:pt x="290913" y="630293"/>
                  </a:lnTo>
                  <a:lnTo>
                    <a:pt x="354319" y="575296"/>
                  </a:lnTo>
                  <a:lnTo>
                    <a:pt x="376372" y="553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4763" y="607390"/>
              <a:ext cx="158895" cy="184902"/>
            </a:xfrm>
            <a:custGeom>
              <a:avLst/>
              <a:gdLst/>
              <a:ahLst/>
              <a:cxnLst/>
              <a:rect l="0" t="0" r="0" b="0"/>
              <a:pathLst>
                <a:path w="158895" h="184902">
                  <a:moveTo>
                    <a:pt x="112843" y="34848"/>
                  </a:moveTo>
                  <a:lnTo>
                    <a:pt x="107254" y="18080"/>
                  </a:lnTo>
                  <a:lnTo>
                    <a:pt x="95151" y="6729"/>
                  </a:lnTo>
                  <a:lnTo>
                    <a:pt x="87010" y="2064"/>
                  </a:lnTo>
                  <a:lnTo>
                    <a:pt x="65487" y="0"/>
                  </a:lnTo>
                  <a:lnTo>
                    <a:pt x="53196" y="1087"/>
                  </a:lnTo>
                  <a:lnTo>
                    <a:pt x="33301" y="11654"/>
                  </a:lnTo>
                  <a:lnTo>
                    <a:pt x="17829" y="28049"/>
                  </a:lnTo>
                  <a:lnTo>
                    <a:pt x="7054" y="47034"/>
                  </a:lnTo>
                  <a:lnTo>
                    <a:pt x="0" y="83042"/>
                  </a:lnTo>
                  <a:lnTo>
                    <a:pt x="3499" y="128936"/>
                  </a:lnTo>
                  <a:lnTo>
                    <a:pt x="11993" y="153094"/>
                  </a:lnTo>
                  <a:lnTo>
                    <a:pt x="17533" y="162812"/>
                  </a:lnTo>
                  <a:lnTo>
                    <a:pt x="33048" y="176729"/>
                  </a:lnTo>
                  <a:lnTo>
                    <a:pt x="42099" y="182077"/>
                  </a:lnTo>
                  <a:lnTo>
                    <a:pt x="61514" y="184901"/>
                  </a:lnTo>
                  <a:lnTo>
                    <a:pt x="81841" y="181087"/>
                  </a:lnTo>
                  <a:lnTo>
                    <a:pt x="111846" y="165785"/>
                  </a:lnTo>
                  <a:lnTo>
                    <a:pt x="128387" y="153094"/>
                  </a:lnTo>
                  <a:lnTo>
                    <a:pt x="145265" y="127205"/>
                  </a:lnTo>
                  <a:lnTo>
                    <a:pt x="157674" y="97308"/>
                  </a:lnTo>
                  <a:lnTo>
                    <a:pt x="158894" y="76646"/>
                  </a:lnTo>
                  <a:lnTo>
                    <a:pt x="154367" y="55764"/>
                  </a:lnTo>
                  <a:lnTo>
                    <a:pt x="144556" y="34785"/>
                  </a:lnTo>
                  <a:lnTo>
                    <a:pt x="137495" y="27787"/>
                  </a:lnTo>
                  <a:lnTo>
                    <a:pt x="102314" y="137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1834" y="622003"/>
              <a:ext cx="218292" cy="157106"/>
            </a:xfrm>
            <a:custGeom>
              <a:avLst/>
              <a:gdLst/>
              <a:ahLst/>
              <a:cxnLst/>
              <a:rect l="0" t="0" r="0" b="0"/>
              <a:pathLst>
                <a:path w="218292" h="157106">
                  <a:moveTo>
                    <a:pt x="0" y="41292"/>
                  </a:moveTo>
                  <a:lnTo>
                    <a:pt x="3119" y="83984"/>
                  </a:lnTo>
                  <a:lnTo>
                    <a:pt x="9065" y="131223"/>
                  </a:lnTo>
                  <a:lnTo>
                    <a:pt x="8383" y="136341"/>
                  </a:lnTo>
                  <a:lnTo>
                    <a:pt x="6758" y="136243"/>
                  </a:lnTo>
                  <a:lnTo>
                    <a:pt x="4505" y="132669"/>
                  </a:lnTo>
                  <a:lnTo>
                    <a:pt x="593" y="72317"/>
                  </a:lnTo>
                  <a:lnTo>
                    <a:pt x="5706" y="22204"/>
                  </a:lnTo>
                  <a:lnTo>
                    <a:pt x="10823" y="13359"/>
                  </a:lnTo>
                  <a:lnTo>
                    <a:pt x="25867" y="411"/>
                  </a:lnTo>
                  <a:lnTo>
                    <a:pt x="34792" y="0"/>
                  </a:lnTo>
                  <a:lnTo>
                    <a:pt x="54068" y="8902"/>
                  </a:lnTo>
                  <a:lnTo>
                    <a:pt x="79061" y="33645"/>
                  </a:lnTo>
                  <a:lnTo>
                    <a:pt x="104142" y="83785"/>
                  </a:lnTo>
                  <a:lnTo>
                    <a:pt x="108033" y="94187"/>
                  </a:lnTo>
                  <a:lnTo>
                    <a:pt x="110626" y="96443"/>
                  </a:lnTo>
                  <a:lnTo>
                    <a:pt x="112355" y="93267"/>
                  </a:lnTo>
                  <a:lnTo>
                    <a:pt x="130265" y="30108"/>
                  </a:lnTo>
                  <a:lnTo>
                    <a:pt x="146091" y="4573"/>
                  </a:lnTo>
                  <a:lnTo>
                    <a:pt x="153546" y="1605"/>
                  </a:lnTo>
                  <a:lnTo>
                    <a:pt x="162026" y="1966"/>
                  </a:lnTo>
                  <a:lnTo>
                    <a:pt x="171188" y="4546"/>
                  </a:lnTo>
                  <a:lnTo>
                    <a:pt x="187608" y="19891"/>
                  </a:lnTo>
                  <a:lnTo>
                    <a:pt x="211623" y="62281"/>
                  </a:lnTo>
                  <a:lnTo>
                    <a:pt x="218291" y="99503"/>
                  </a:lnTo>
                  <a:lnTo>
                    <a:pt x="213611" y="123316"/>
                  </a:lnTo>
                  <a:lnTo>
                    <a:pt x="200041" y="1571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6826" y="612048"/>
              <a:ext cx="233669" cy="188118"/>
            </a:xfrm>
            <a:custGeom>
              <a:avLst/>
              <a:gdLst/>
              <a:ahLst/>
              <a:cxnLst/>
              <a:rect l="0" t="0" r="0" b="0"/>
              <a:pathLst>
                <a:path w="233669" h="188118">
                  <a:moveTo>
                    <a:pt x="19277" y="40718"/>
                  </a:moveTo>
                  <a:lnTo>
                    <a:pt x="10944" y="78196"/>
                  </a:lnTo>
                  <a:lnTo>
                    <a:pt x="12519" y="116164"/>
                  </a:lnTo>
                  <a:lnTo>
                    <a:pt x="15104" y="135081"/>
                  </a:lnTo>
                  <a:lnTo>
                    <a:pt x="14155" y="135212"/>
                  </a:lnTo>
                  <a:lnTo>
                    <a:pt x="4227" y="110207"/>
                  </a:lnTo>
                  <a:lnTo>
                    <a:pt x="0" y="75995"/>
                  </a:lnTo>
                  <a:lnTo>
                    <a:pt x="4337" y="41812"/>
                  </a:lnTo>
                  <a:lnTo>
                    <a:pt x="18620" y="9457"/>
                  </a:lnTo>
                  <a:lnTo>
                    <a:pt x="25858" y="3500"/>
                  </a:lnTo>
                  <a:lnTo>
                    <a:pt x="34193" y="698"/>
                  </a:lnTo>
                  <a:lnTo>
                    <a:pt x="43259" y="0"/>
                  </a:lnTo>
                  <a:lnTo>
                    <a:pt x="51643" y="3044"/>
                  </a:lnTo>
                  <a:lnTo>
                    <a:pt x="67197" y="15786"/>
                  </a:lnTo>
                  <a:lnTo>
                    <a:pt x="83519" y="42690"/>
                  </a:lnTo>
                  <a:lnTo>
                    <a:pt x="106800" y="104062"/>
                  </a:lnTo>
                  <a:lnTo>
                    <a:pt x="109212" y="105175"/>
                  </a:lnTo>
                  <a:lnTo>
                    <a:pt x="123186" y="51913"/>
                  </a:lnTo>
                  <a:lnTo>
                    <a:pt x="134089" y="35555"/>
                  </a:lnTo>
                  <a:lnTo>
                    <a:pt x="142612" y="31427"/>
                  </a:lnTo>
                  <a:lnTo>
                    <a:pt x="164559" y="29960"/>
                  </a:lnTo>
                  <a:lnTo>
                    <a:pt x="186792" y="39446"/>
                  </a:lnTo>
                  <a:lnTo>
                    <a:pt x="206032" y="55361"/>
                  </a:lnTo>
                  <a:lnTo>
                    <a:pt x="223441" y="85221"/>
                  </a:lnTo>
                  <a:lnTo>
                    <a:pt x="233668" y="122015"/>
                  </a:lnTo>
                  <a:lnTo>
                    <a:pt x="230329" y="154493"/>
                  </a:lnTo>
                  <a:lnTo>
                    <a:pt x="219319" y="188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7290" y="631709"/>
              <a:ext cx="124511" cy="172242"/>
            </a:xfrm>
            <a:custGeom>
              <a:avLst/>
              <a:gdLst/>
              <a:ahLst/>
              <a:cxnLst/>
              <a:rect l="0" t="0" r="0" b="0"/>
              <a:pathLst>
                <a:path w="124511" h="172242">
                  <a:moveTo>
                    <a:pt x="95725" y="0"/>
                  </a:moveTo>
                  <a:lnTo>
                    <a:pt x="34852" y="42662"/>
                  </a:lnTo>
                  <a:lnTo>
                    <a:pt x="19537" y="58735"/>
                  </a:lnTo>
                  <a:lnTo>
                    <a:pt x="4932" y="81477"/>
                  </a:lnTo>
                  <a:lnTo>
                    <a:pt x="0" y="107182"/>
                  </a:lnTo>
                  <a:lnTo>
                    <a:pt x="2878" y="133034"/>
                  </a:lnTo>
                  <a:lnTo>
                    <a:pt x="11956" y="156223"/>
                  </a:lnTo>
                  <a:lnTo>
                    <a:pt x="21162" y="163810"/>
                  </a:lnTo>
                  <a:lnTo>
                    <a:pt x="46988" y="172241"/>
                  </a:lnTo>
                  <a:lnTo>
                    <a:pt x="58554" y="172149"/>
                  </a:lnTo>
                  <a:lnTo>
                    <a:pt x="77645" y="165808"/>
                  </a:lnTo>
                  <a:lnTo>
                    <a:pt x="101546" y="143495"/>
                  </a:lnTo>
                  <a:lnTo>
                    <a:pt x="117857" y="114657"/>
                  </a:lnTo>
                  <a:lnTo>
                    <a:pt x="124510" y="78296"/>
                  </a:lnTo>
                  <a:lnTo>
                    <a:pt x="120892" y="43476"/>
                  </a:lnTo>
                  <a:lnTo>
                    <a:pt x="116012" y="34833"/>
                  </a:lnTo>
                  <a:lnTo>
                    <a:pt x="85197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2711" y="613390"/>
              <a:ext cx="174046" cy="183691"/>
            </a:xfrm>
            <a:custGeom>
              <a:avLst/>
              <a:gdLst/>
              <a:ahLst/>
              <a:cxnLst/>
              <a:rect l="0" t="0" r="0" b="0"/>
              <a:pathLst>
                <a:path w="174046" h="183691">
                  <a:moveTo>
                    <a:pt x="5589" y="39376"/>
                  </a:moveTo>
                  <a:lnTo>
                    <a:pt x="0" y="56144"/>
                  </a:lnTo>
                  <a:lnTo>
                    <a:pt x="4442" y="102827"/>
                  </a:lnTo>
                  <a:lnTo>
                    <a:pt x="16584" y="164040"/>
                  </a:lnTo>
                  <a:lnTo>
                    <a:pt x="19938" y="178638"/>
                  </a:lnTo>
                  <a:lnTo>
                    <a:pt x="19835" y="183690"/>
                  </a:lnTo>
                  <a:lnTo>
                    <a:pt x="17426" y="182379"/>
                  </a:lnTo>
                  <a:lnTo>
                    <a:pt x="13480" y="176825"/>
                  </a:lnTo>
                  <a:lnTo>
                    <a:pt x="7927" y="146652"/>
                  </a:lnTo>
                  <a:lnTo>
                    <a:pt x="7221" y="88469"/>
                  </a:lnTo>
                  <a:lnTo>
                    <a:pt x="20304" y="29767"/>
                  </a:lnTo>
                  <a:lnTo>
                    <a:pt x="36306" y="11319"/>
                  </a:lnTo>
                  <a:lnTo>
                    <a:pt x="47124" y="3124"/>
                  </a:lnTo>
                  <a:lnTo>
                    <a:pt x="57845" y="0"/>
                  </a:lnTo>
                  <a:lnTo>
                    <a:pt x="79117" y="2769"/>
                  </a:lnTo>
                  <a:lnTo>
                    <a:pt x="110823" y="11892"/>
                  </a:lnTo>
                  <a:lnTo>
                    <a:pt x="128789" y="24821"/>
                  </a:lnTo>
                  <a:lnTo>
                    <a:pt x="143403" y="43436"/>
                  </a:lnTo>
                  <a:lnTo>
                    <a:pt x="162316" y="93514"/>
                  </a:lnTo>
                  <a:lnTo>
                    <a:pt x="171728" y="148466"/>
                  </a:lnTo>
                  <a:lnTo>
                    <a:pt x="174045" y="176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7165" y="588884"/>
              <a:ext cx="153108" cy="193067"/>
            </a:xfrm>
            <a:custGeom>
              <a:avLst/>
              <a:gdLst/>
              <a:ahLst/>
              <a:cxnLst/>
              <a:rect l="0" t="0" r="0" b="0"/>
              <a:pathLst>
                <a:path w="153108" h="193067">
                  <a:moveTo>
                    <a:pt x="134959" y="42825"/>
                  </a:moveTo>
                  <a:lnTo>
                    <a:pt x="129370" y="26058"/>
                  </a:lnTo>
                  <a:lnTo>
                    <a:pt x="117267" y="11586"/>
                  </a:lnTo>
                  <a:lnTo>
                    <a:pt x="109126" y="4452"/>
                  </a:lnTo>
                  <a:lnTo>
                    <a:pt x="100190" y="865"/>
                  </a:lnTo>
                  <a:lnTo>
                    <a:pt x="80902" y="0"/>
                  </a:lnTo>
                  <a:lnTo>
                    <a:pt x="50312" y="6090"/>
                  </a:lnTo>
                  <a:lnTo>
                    <a:pt x="32607" y="21429"/>
                  </a:lnTo>
                  <a:lnTo>
                    <a:pt x="7767" y="63815"/>
                  </a:lnTo>
                  <a:lnTo>
                    <a:pt x="0" y="114389"/>
                  </a:lnTo>
                  <a:lnTo>
                    <a:pt x="995" y="153197"/>
                  </a:lnTo>
                  <a:lnTo>
                    <a:pt x="9519" y="172208"/>
                  </a:lnTo>
                  <a:lnTo>
                    <a:pt x="24226" y="185337"/>
                  </a:lnTo>
                  <a:lnTo>
                    <a:pt x="33061" y="190475"/>
                  </a:lnTo>
                  <a:lnTo>
                    <a:pt x="55356" y="193066"/>
                  </a:lnTo>
                  <a:lnTo>
                    <a:pt x="79693" y="189147"/>
                  </a:lnTo>
                  <a:lnTo>
                    <a:pt x="102207" y="179607"/>
                  </a:lnTo>
                  <a:lnTo>
                    <a:pt x="129024" y="155493"/>
                  </a:lnTo>
                  <a:lnTo>
                    <a:pt x="146199" y="126121"/>
                  </a:lnTo>
                  <a:lnTo>
                    <a:pt x="153107" y="89602"/>
                  </a:lnTo>
                  <a:lnTo>
                    <a:pt x="149565" y="54736"/>
                  </a:lnTo>
                  <a:lnTo>
                    <a:pt x="141060" y="36031"/>
                  </a:lnTo>
                  <a:lnTo>
                    <a:pt x="129482" y="21088"/>
                  </a:lnTo>
                  <a:lnTo>
                    <a:pt x="103373" y="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5295" y="558010"/>
              <a:ext cx="157928" cy="198307"/>
            </a:xfrm>
            <a:custGeom>
              <a:avLst/>
              <a:gdLst/>
              <a:ahLst/>
              <a:cxnLst/>
              <a:rect l="0" t="0" r="0" b="0"/>
              <a:pathLst>
                <a:path w="157928" h="198307">
                  <a:moveTo>
                    <a:pt x="0" y="84228"/>
                  </a:moveTo>
                  <a:lnTo>
                    <a:pt x="29308" y="119125"/>
                  </a:lnTo>
                  <a:lnTo>
                    <a:pt x="60214" y="180345"/>
                  </a:lnTo>
                  <a:lnTo>
                    <a:pt x="66536" y="198306"/>
                  </a:lnTo>
                  <a:lnTo>
                    <a:pt x="65446" y="190691"/>
                  </a:lnTo>
                  <a:lnTo>
                    <a:pt x="39652" y="136050"/>
                  </a:lnTo>
                  <a:lnTo>
                    <a:pt x="33975" y="99452"/>
                  </a:lnTo>
                  <a:lnTo>
                    <a:pt x="37883" y="58973"/>
                  </a:lnTo>
                  <a:lnTo>
                    <a:pt x="49592" y="37519"/>
                  </a:lnTo>
                  <a:lnTo>
                    <a:pt x="67664" y="21354"/>
                  </a:lnTo>
                  <a:lnTo>
                    <a:pt x="104147" y="684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4448" y="357968"/>
              <a:ext cx="10444" cy="442198"/>
            </a:xfrm>
            <a:custGeom>
              <a:avLst/>
              <a:gdLst/>
              <a:ahLst/>
              <a:cxnLst/>
              <a:rect l="0" t="0" r="0" b="0"/>
              <a:pathLst>
                <a:path w="10444" h="442198">
                  <a:moveTo>
                    <a:pt x="10443" y="0"/>
                  </a:moveTo>
                  <a:lnTo>
                    <a:pt x="7323" y="48931"/>
                  </a:lnTo>
                  <a:lnTo>
                    <a:pt x="1378" y="108062"/>
                  </a:lnTo>
                  <a:lnTo>
                    <a:pt x="203" y="164802"/>
                  </a:lnTo>
                  <a:lnTo>
                    <a:pt x="0" y="210527"/>
                  </a:lnTo>
                  <a:lnTo>
                    <a:pt x="1110" y="269699"/>
                  </a:lnTo>
                  <a:lnTo>
                    <a:pt x="8252" y="329745"/>
                  </a:lnTo>
                  <a:lnTo>
                    <a:pt x="10010" y="391649"/>
                  </a:lnTo>
                  <a:lnTo>
                    <a:pt x="10443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0317" y="261907"/>
              <a:ext cx="330540" cy="296104"/>
            </a:xfrm>
            <a:custGeom>
              <a:avLst/>
              <a:gdLst/>
              <a:ahLst/>
              <a:cxnLst/>
              <a:rect l="0" t="0" r="0" b="0"/>
              <a:pathLst>
                <a:path w="330540" h="296104">
                  <a:moveTo>
                    <a:pt x="5589" y="127647"/>
                  </a:moveTo>
                  <a:lnTo>
                    <a:pt x="0" y="110879"/>
                  </a:lnTo>
                  <a:lnTo>
                    <a:pt x="693" y="103600"/>
                  </a:lnTo>
                  <a:lnTo>
                    <a:pt x="7703" y="89273"/>
                  </a:lnTo>
                  <a:lnTo>
                    <a:pt x="30392" y="62465"/>
                  </a:lnTo>
                  <a:lnTo>
                    <a:pt x="90146" y="24848"/>
                  </a:lnTo>
                  <a:lnTo>
                    <a:pt x="127089" y="4511"/>
                  </a:lnTo>
                  <a:lnTo>
                    <a:pt x="157076" y="0"/>
                  </a:lnTo>
                  <a:lnTo>
                    <a:pt x="218396" y="6636"/>
                  </a:lnTo>
                  <a:lnTo>
                    <a:pt x="255816" y="21472"/>
                  </a:lnTo>
                  <a:lnTo>
                    <a:pt x="315639" y="70261"/>
                  </a:lnTo>
                  <a:lnTo>
                    <a:pt x="324713" y="91224"/>
                  </a:lnTo>
                  <a:lnTo>
                    <a:pt x="330539" y="148398"/>
                  </a:lnTo>
                  <a:lnTo>
                    <a:pt x="325959" y="187608"/>
                  </a:lnTo>
                  <a:lnTo>
                    <a:pt x="317211" y="207329"/>
                  </a:lnTo>
                  <a:lnTo>
                    <a:pt x="292532" y="239053"/>
                  </a:lnTo>
                  <a:lnTo>
                    <a:pt x="256722" y="266680"/>
                  </a:lnTo>
                  <a:lnTo>
                    <a:pt x="193842" y="292699"/>
                  </a:lnTo>
                  <a:lnTo>
                    <a:pt x="184574" y="2961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9647" y="576036"/>
              <a:ext cx="94758" cy="151880"/>
            </a:xfrm>
            <a:custGeom>
              <a:avLst/>
              <a:gdLst/>
              <a:ahLst/>
              <a:cxnLst/>
              <a:rect l="0" t="0" r="0" b="0"/>
              <a:pathLst>
                <a:path w="94758" h="151880">
                  <a:moveTo>
                    <a:pt x="0" y="97787"/>
                  </a:moveTo>
                  <a:lnTo>
                    <a:pt x="15619" y="151879"/>
                  </a:lnTo>
                  <a:lnTo>
                    <a:pt x="15092" y="151396"/>
                  </a:lnTo>
                  <a:lnTo>
                    <a:pt x="13571" y="147564"/>
                  </a:lnTo>
                  <a:lnTo>
                    <a:pt x="7810" y="95099"/>
                  </a:lnTo>
                  <a:lnTo>
                    <a:pt x="4641" y="69686"/>
                  </a:lnTo>
                  <a:lnTo>
                    <a:pt x="7132" y="46694"/>
                  </a:lnTo>
                  <a:lnTo>
                    <a:pt x="15258" y="27896"/>
                  </a:lnTo>
                  <a:lnTo>
                    <a:pt x="20701" y="19607"/>
                  </a:lnTo>
                  <a:lnTo>
                    <a:pt x="36107" y="7279"/>
                  </a:lnTo>
                  <a:lnTo>
                    <a:pt x="45128" y="2353"/>
                  </a:lnTo>
                  <a:lnTo>
                    <a:pt x="64511" y="0"/>
                  </a:lnTo>
                  <a:lnTo>
                    <a:pt x="94757" y="30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6200" y="610652"/>
              <a:ext cx="123257" cy="157984"/>
            </a:xfrm>
            <a:custGeom>
              <a:avLst/>
              <a:gdLst/>
              <a:ahLst/>
              <a:cxnLst/>
              <a:rect l="0" t="0" r="0" b="0"/>
              <a:pathLst>
                <a:path w="123257" h="157984">
                  <a:moveTo>
                    <a:pt x="116131" y="31586"/>
                  </a:moveTo>
                  <a:lnTo>
                    <a:pt x="98151" y="15945"/>
                  </a:lnTo>
                  <a:lnTo>
                    <a:pt x="81234" y="7867"/>
                  </a:lnTo>
                  <a:lnTo>
                    <a:pt x="72979" y="7584"/>
                  </a:lnTo>
                  <a:lnTo>
                    <a:pt x="57568" y="13510"/>
                  </a:lnTo>
                  <a:lnTo>
                    <a:pt x="21375" y="37547"/>
                  </a:lnTo>
                  <a:lnTo>
                    <a:pt x="5387" y="55292"/>
                  </a:lnTo>
                  <a:lnTo>
                    <a:pt x="1358" y="66107"/>
                  </a:lnTo>
                  <a:lnTo>
                    <a:pt x="0" y="90603"/>
                  </a:lnTo>
                  <a:lnTo>
                    <a:pt x="5813" y="125111"/>
                  </a:lnTo>
                  <a:lnTo>
                    <a:pt x="17968" y="143733"/>
                  </a:lnTo>
                  <a:lnTo>
                    <a:pt x="26122" y="151974"/>
                  </a:lnTo>
                  <a:lnTo>
                    <a:pt x="36238" y="156298"/>
                  </a:lnTo>
                  <a:lnTo>
                    <a:pt x="59956" y="157983"/>
                  </a:lnTo>
                  <a:lnTo>
                    <a:pt x="94028" y="146766"/>
                  </a:lnTo>
                  <a:lnTo>
                    <a:pt x="109427" y="131910"/>
                  </a:lnTo>
                  <a:lnTo>
                    <a:pt x="115171" y="123035"/>
                  </a:lnTo>
                  <a:lnTo>
                    <a:pt x="123256" y="88188"/>
                  </a:lnTo>
                  <a:lnTo>
                    <a:pt x="120062" y="53816"/>
                  </a:lnTo>
                  <a:lnTo>
                    <a:pt x="111639" y="35227"/>
                  </a:lnTo>
                  <a:lnTo>
                    <a:pt x="100097" y="20336"/>
                  </a:lnTo>
                  <a:lnTo>
                    <a:pt x="7401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6031" y="558086"/>
              <a:ext cx="130344" cy="408157"/>
            </a:xfrm>
            <a:custGeom>
              <a:avLst/>
              <a:gdLst/>
              <a:ahLst/>
              <a:cxnLst/>
              <a:rect l="0" t="0" r="0" b="0"/>
              <a:pathLst>
                <a:path w="130344" h="408157">
                  <a:moveTo>
                    <a:pt x="0" y="189437"/>
                  </a:moveTo>
                  <a:lnTo>
                    <a:pt x="17958" y="245651"/>
                  </a:lnTo>
                  <a:lnTo>
                    <a:pt x="28547" y="304223"/>
                  </a:lnTo>
                  <a:lnTo>
                    <a:pt x="36575" y="361199"/>
                  </a:lnTo>
                  <a:lnTo>
                    <a:pt x="40473" y="403456"/>
                  </a:lnTo>
                  <a:lnTo>
                    <a:pt x="39850" y="408156"/>
                  </a:lnTo>
                  <a:lnTo>
                    <a:pt x="38265" y="406609"/>
                  </a:lnTo>
                  <a:lnTo>
                    <a:pt x="34554" y="391243"/>
                  </a:lnTo>
                  <a:lnTo>
                    <a:pt x="26387" y="328388"/>
                  </a:lnTo>
                  <a:lnTo>
                    <a:pt x="14874" y="266624"/>
                  </a:lnTo>
                  <a:lnTo>
                    <a:pt x="11816" y="209577"/>
                  </a:lnTo>
                  <a:lnTo>
                    <a:pt x="10910" y="155110"/>
                  </a:lnTo>
                  <a:lnTo>
                    <a:pt x="10641" y="103097"/>
                  </a:lnTo>
                  <a:lnTo>
                    <a:pt x="13670" y="46127"/>
                  </a:lnTo>
                  <a:lnTo>
                    <a:pt x="20114" y="23968"/>
                  </a:lnTo>
                  <a:lnTo>
                    <a:pt x="30776" y="6321"/>
                  </a:lnTo>
                  <a:lnTo>
                    <a:pt x="38065" y="1849"/>
                  </a:lnTo>
                  <a:lnTo>
                    <a:pt x="55522" y="0"/>
                  </a:lnTo>
                  <a:lnTo>
                    <a:pt x="71860" y="6197"/>
                  </a:lnTo>
                  <a:lnTo>
                    <a:pt x="86920" y="17920"/>
                  </a:lnTo>
                  <a:lnTo>
                    <a:pt x="107382" y="44250"/>
                  </a:lnTo>
                  <a:lnTo>
                    <a:pt x="129203" y="94972"/>
                  </a:lnTo>
                  <a:lnTo>
                    <a:pt x="130343" y="115867"/>
                  </a:lnTo>
                  <a:lnTo>
                    <a:pt x="125780" y="135682"/>
                  </a:lnTo>
                  <a:lnTo>
                    <a:pt x="115953" y="152288"/>
                  </a:lnTo>
                  <a:lnTo>
                    <a:pt x="100668" y="164347"/>
                  </a:lnTo>
                  <a:lnTo>
                    <a:pt x="81006" y="172437"/>
                  </a:lnTo>
                  <a:lnTo>
                    <a:pt x="21057" y="1789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60677" y="553471"/>
              <a:ext cx="140153" cy="197094"/>
            </a:xfrm>
            <a:custGeom>
              <a:avLst/>
              <a:gdLst/>
              <a:ahLst/>
              <a:cxnLst/>
              <a:rect l="0" t="0" r="0" b="0"/>
              <a:pathLst>
                <a:path w="140153" h="197094">
                  <a:moveTo>
                    <a:pt x="3281" y="99295"/>
                  </a:moveTo>
                  <a:lnTo>
                    <a:pt x="40759" y="90962"/>
                  </a:lnTo>
                  <a:lnTo>
                    <a:pt x="86593" y="83611"/>
                  </a:lnTo>
                  <a:lnTo>
                    <a:pt x="113234" y="68652"/>
                  </a:lnTo>
                  <a:lnTo>
                    <a:pt x="125459" y="52921"/>
                  </a:lnTo>
                  <a:lnTo>
                    <a:pt x="130356" y="43812"/>
                  </a:lnTo>
                  <a:lnTo>
                    <a:pt x="131282" y="34231"/>
                  </a:lnTo>
                  <a:lnTo>
                    <a:pt x="126071" y="14226"/>
                  </a:lnTo>
                  <a:lnTo>
                    <a:pt x="119066" y="7487"/>
                  </a:lnTo>
                  <a:lnTo>
                    <a:pt x="98805" y="0"/>
                  </a:lnTo>
                  <a:lnTo>
                    <a:pt x="88021" y="1513"/>
                  </a:lnTo>
                  <a:lnTo>
                    <a:pt x="57245" y="19240"/>
                  </a:lnTo>
                  <a:lnTo>
                    <a:pt x="17956" y="53759"/>
                  </a:lnTo>
                  <a:lnTo>
                    <a:pt x="2040" y="80344"/>
                  </a:lnTo>
                  <a:lnTo>
                    <a:pt x="0" y="103351"/>
                  </a:lnTo>
                  <a:lnTo>
                    <a:pt x="4163" y="128004"/>
                  </a:lnTo>
                  <a:lnTo>
                    <a:pt x="19660" y="160444"/>
                  </a:lnTo>
                  <a:lnTo>
                    <a:pt x="32398" y="177555"/>
                  </a:lnTo>
                  <a:lnTo>
                    <a:pt x="58312" y="194753"/>
                  </a:lnTo>
                  <a:lnTo>
                    <a:pt x="78042" y="197093"/>
                  </a:lnTo>
                  <a:lnTo>
                    <a:pt x="140152" y="183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3471" y="536953"/>
              <a:ext cx="147400" cy="233981"/>
            </a:xfrm>
            <a:custGeom>
              <a:avLst/>
              <a:gdLst/>
              <a:ahLst/>
              <a:cxnLst/>
              <a:rect l="0" t="0" r="0" b="0"/>
              <a:pathLst>
                <a:path w="147400" h="233981">
                  <a:moveTo>
                    <a:pt x="0" y="105285"/>
                  </a:moveTo>
                  <a:lnTo>
                    <a:pt x="15641" y="131671"/>
                  </a:lnTo>
                  <a:lnTo>
                    <a:pt x="26341" y="167565"/>
                  </a:lnTo>
                  <a:lnTo>
                    <a:pt x="36484" y="229892"/>
                  </a:lnTo>
                  <a:lnTo>
                    <a:pt x="39531" y="233980"/>
                  </a:lnTo>
                  <a:lnTo>
                    <a:pt x="42732" y="233195"/>
                  </a:lnTo>
                  <a:lnTo>
                    <a:pt x="46035" y="229163"/>
                  </a:lnTo>
                  <a:lnTo>
                    <a:pt x="46587" y="212204"/>
                  </a:lnTo>
                  <a:lnTo>
                    <a:pt x="34298" y="150907"/>
                  </a:lnTo>
                  <a:lnTo>
                    <a:pt x="26670" y="116853"/>
                  </a:lnTo>
                  <a:lnTo>
                    <a:pt x="28621" y="95218"/>
                  </a:lnTo>
                  <a:lnTo>
                    <a:pt x="41886" y="63308"/>
                  </a:lnTo>
                  <a:lnTo>
                    <a:pt x="57221" y="48414"/>
                  </a:lnTo>
                  <a:lnTo>
                    <a:pt x="113096" y="18490"/>
                  </a:lnTo>
                  <a:lnTo>
                    <a:pt x="132946" y="54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5626" y="313082"/>
              <a:ext cx="132122" cy="265986"/>
            </a:xfrm>
            <a:custGeom>
              <a:avLst/>
              <a:gdLst/>
              <a:ahLst/>
              <a:cxnLst/>
              <a:rect l="0" t="0" r="0" b="0"/>
              <a:pathLst>
                <a:path w="132122" h="265986">
                  <a:moveTo>
                    <a:pt x="0" y="13301"/>
                  </a:moveTo>
                  <a:lnTo>
                    <a:pt x="11179" y="2123"/>
                  </a:lnTo>
                  <a:lnTo>
                    <a:pt x="17982" y="0"/>
                  </a:lnTo>
                  <a:lnTo>
                    <a:pt x="44323" y="2601"/>
                  </a:lnTo>
                  <a:lnTo>
                    <a:pt x="104310" y="21783"/>
                  </a:lnTo>
                  <a:lnTo>
                    <a:pt x="120840" y="33058"/>
                  </a:lnTo>
                  <a:lnTo>
                    <a:pt x="126183" y="41680"/>
                  </a:lnTo>
                  <a:lnTo>
                    <a:pt x="132121" y="63739"/>
                  </a:lnTo>
                  <a:lnTo>
                    <a:pt x="129025" y="72662"/>
                  </a:lnTo>
                  <a:lnTo>
                    <a:pt x="122282" y="79781"/>
                  </a:lnTo>
                  <a:lnTo>
                    <a:pt x="62815" y="110543"/>
                  </a:lnTo>
                  <a:lnTo>
                    <a:pt x="52405" y="116734"/>
                  </a:lnTo>
                  <a:lnTo>
                    <a:pt x="37720" y="136090"/>
                  </a:lnTo>
                  <a:lnTo>
                    <a:pt x="28463" y="160291"/>
                  </a:lnTo>
                  <a:lnTo>
                    <a:pt x="24422" y="199053"/>
                  </a:lnTo>
                  <a:lnTo>
                    <a:pt x="32944" y="241065"/>
                  </a:lnTo>
                  <a:lnTo>
                    <a:pt x="42115" y="265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27212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3295" y="884393"/>
              <a:ext cx="3621804" cy="200043"/>
            </a:xfrm>
            <a:custGeom>
              <a:avLst/>
              <a:gdLst/>
              <a:ahLst/>
              <a:cxnLst/>
              <a:rect l="0" t="0" r="0" b="0"/>
              <a:pathLst>
                <a:path w="3621804" h="200043">
                  <a:moveTo>
                    <a:pt x="3621803" y="73700"/>
                  </a:moveTo>
                  <a:lnTo>
                    <a:pt x="3572872" y="65367"/>
                  </a:lnTo>
                  <a:lnTo>
                    <a:pt x="3513742" y="58016"/>
                  </a:lnTo>
                  <a:lnTo>
                    <a:pt x="3455831" y="52534"/>
                  </a:lnTo>
                  <a:lnTo>
                    <a:pt x="3406380" y="44552"/>
                  </a:lnTo>
                  <a:lnTo>
                    <a:pt x="3353513" y="35947"/>
                  </a:lnTo>
                  <a:lnTo>
                    <a:pt x="3293915" y="32878"/>
                  </a:lnTo>
                  <a:lnTo>
                    <a:pt x="3231803" y="30799"/>
                  </a:lnTo>
                  <a:lnTo>
                    <a:pt x="3189936" y="26167"/>
                  </a:lnTo>
                  <a:lnTo>
                    <a:pt x="3144813" y="23328"/>
                  </a:lnTo>
                  <a:lnTo>
                    <a:pt x="3097462" y="22067"/>
                  </a:lnTo>
                  <a:lnTo>
                    <a:pt x="3049121" y="21506"/>
                  </a:lnTo>
                  <a:lnTo>
                    <a:pt x="2992635" y="15601"/>
                  </a:lnTo>
                  <a:lnTo>
                    <a:pt x="2929495" y="12032"/>
                  </a:lnTo>
                  <a:lnTo>
                    <a:pt x="2875692" y="10974"/>
                  </a:lnTo>
                  <a:lnTo>
                    <a:pt x="2815591" y="10617"/>
                  </a:lnTo>
                  <a:lnTo>
                    <a:pt x="2758658" y="10546"/>
                  </a:lnTo>
                  <a:lnTo>
                    <a:pt x="2702352" y="10532"/>
                  </a:lnTo>
                  <a:lnTo>
                    <a:pt x="2646170" y="3294"/>
                  </a:lnTo>
                  <a:lnTo>
                    <a:pt x="2590011" y="651"/>
                  </a:lnTo>
                  <a:lnTo>
                    <a:pt x="2533859" y="129"/>
                  </a:lnTo>
                  <a:lnTo>
                    <a:pt x="2486155" y="38"/>
                  </a:lnTo>
                  <a:lnTo>
                    <a:pt x="2434976" y="12"/>
                  </a:lnTo>
                  <a:lnTo>
                    <a:pt x="2373686" y="3"/>
                  </a:lnTo>
                  <a:lnTo>
                    <a:pt x="2313400" y="1"/>
                  </a:lnTo>
                  <a:lnTo>
                    <a:pt x="2251102" y="0"/>
                  </a:lnTo>
                  <a:lnTo>
                    <a:pt x="2202334" y="0"/>
                  </a:lnTo>
                  <a:lnTo>
                    <a:pt x="2150840" y="0"/>
                  </a:lnTo>
                  <a:lnTo>
                    <a:pt x="2088273" y="0"/>
                  </a:lnTo>
                  <a:lnTo>
                    <a:pt x="2038015" y="0"/>
                  </a:lnTo>
                  <a:lnTo>
                    <a:pt x="1986079" y="1170"/>
                  </a:lnTo>
                  <a:lnTo>
                    <a:pt x="1934816" y="7236"/>
                  </a:lnTo>
                  <a:lnTo>
                    <a:pt x="1887131" y="9553"/>
                  </a:lnTo>
                  <a:lnTo>
                    <a:pt x="1830758" y="10240"/>
                  </a:lnTo>
                  <a:lnTo>
                    <a:pt x="1776491" y="10443"/>
                  </a:lnTo>
                  <a:lnTo>
                    <a:pt x="1723367" y="10503"/>
                  </a:lnTo>
                  <a:lnTo>
                    <a:pt x="1669412" y="11691"/>
                  </a:lnTo>
                  <a:lnTo>
                    <a:pt x="1610661" y="17762"/>
                  </a:lnTo>
                  <a:lnTo>
                    <a:pt x="1555689" y="20081"/>
                  </a:lnTo>
                  <a:lnTo>
                    <a:pt x="1501186" y="21938"/>
                  </a:lnTo>
                  <a:lnTo>
                    <a:pt x="1442273" y="28207"/>
                  </a:lnTo>
                  <a:lnTo>
                    <a:pt x="1387253" y="31755"/>
                  </a:lnTo>
                  <a:lnTo>
                    <a:pt x="1332736" y="38525"/>
                  </a:lnTo>
                  <a:lnTo>
                    <a:pt x="1273819" y="41051"/>
                  </a:lnTo>
                  <a:lnTo>
                    <a:pt x="1217628" y="42969"/>
                  </a:lnTo>
                  <a:lnTo>
                    <a:pt x="1157045" y="49257"/>
                  </a:lnTo>
                  <a:lnTo>
                    <a:pt x="1094641" y="52809"/>
                  </a:lnTo>
                  <a:lnTo>
                    <a:pt x="1031697" y="59581"/>
                  </a:lnTo>
                  <a:lnTo>
                    <a:pt x="968593" y="63277"/>
                  </a:lnTo>
                  <a:lnTo>
                    <a:pt x="906612" y="70092"/>
                  </a:lnTo>
                  <a:lnTo>
                    <a:pt x="849513" y="73801"/>
                  </a:lnTo>
                  <a:lnTo>
                    <a:pt x="788661" y="81789"/>
                  </a:lnTo>
                  <a:lnTo>
                    <a:pt x="726177" y="90394"/>
                  </a:lnTo>
                  <a:lnTo>
                    <a:pt x="663209" y="95804"/>
                  </a:lnTo>
                  <a:lnTo>
                    <a:pt x="600099" y="108845"/>
                  </a:lnTo>
                  <a:lnTo>
                    <a:pt x="536946" y="116089"/>
                  </a:lnTo>
                  <a:lnTo>
                    <a:pt x="473780" y="129673"/>
                  </a:lnTo>
                  <a:lnTo>
                    <a:pt x="410611" y="135908"/>
                  </a:lnTo>
                  <a:lnTo>
                    <a:pt x="347440" y="144644"/>
                  </a:lnTo>
                  <a:lnTo>
                    <a:pt x="284269" y="154642"/>
                  </a:lnTo>
                  <a:lnTo>
                    <a:pt x="221098" y="165013"/>
                  </a:lnTo>
                  <a:lnTo>
                    <a:pt x="157927" y="174325"/>
                  </a:lnTo>
                  <a:lnTo>
                    <a:pt x="115813" y="176914"/>
                  </a:lnTo>
                  <a:lnTo>
                    <a:pt x="70580" y="184303"/>
                  </a:lnTo>
                  <a:lnTo>
                    <a:pt x="20912" y="19537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9250" y="1429899"/>
            <a:ext cx="1279538" cy="476126"/>
            <a:chOff x="489250" y="1429899"/>
            <a:chExt cx="1279538" cy="476126"/>
          </a:xfrm>
        </p:grpSpPr>
        <p:sp>
          <p:nvSpPr>
            <p:cNvPr id="21" name="Freeform 20"/>
            <p:cNvSpPr/>
            <p:nvPr/>
          </p:nvSpPr>
          <p:spPr>
            <a:xfrm>
              <a:off x="489250" y="1547689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3787" y="179411"/>
                  </a:lnTo>
                  <a:lnTo>
                    <a:pt x="18546" y="228634"/>
                  </a:lnTo>
                  <a:lnTo>
                    <a:pt x="24246" y="275973"/>
                  </a:lnTo>
                  <a:lnTo>
                    <a:pt x="31761" y="333193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295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02518" y="1429899"/>
              <a:ext cx="145089" cy="476126"/>
            </a:xfrm>
            <a:custGeom>
              <a:avLst/>
              <a:gdLst/>
              <a:ahLst/>
              <a:cxnLst/>
              <a:rect l="0" t="0" r="0" b="0"/>
              <a:pathLst>
                <a:path w="145089" h="476126">
                  <a:moveTo>
                    <a:pt x="145088" y="338888"/>
                  </a:moveTo>
                  <a:lnTo>
                    <a:pt x="115779" y="300515"/>
                  </a:lnTo>
                  <a:lnTo>
                    <a:pt x="90000" y="279295"/>
                  </a:lnTo>
                  <a:lnTo>
                    <a:pt x="80287" y="275763"/>
                  </a:lnTo>
                  <a:lnTo>
                    <a:pt x="60135" y="274958"/>
                  </a:lnTo>
                  <a:lnTo>
                    <a:pt x="42600" y="281619"/>
                  </a:lnTo>
                  <a:lnTo>
                    <a:pt x="34649" y="286670"/>
                  </a:lnTo>
                  <a:lnTo>
                    <a:pt x="22694" y="301642"/>
                  </a:lnTo>
                  <a:lnTo>
                    <a:pt x="5488" y="339850"/>
                  </a:lnTo>
                  <a:lnTo>
                    <a:pt x="0" y="376348"/>
                  </a:lnTo>
                  <a:lnTo>
                    <a:pt x="6551" y="429432"/>
                  </a:lnTo>
                  <a:lnTo>
                    <a:pt x="12546" y="452829"/>
                  </a:lnTo>
                  <a:lnTo>
                    <a:pt x="18122" y="461642"/>
                  </a:lnTo>
                  <a:lnTo>
                    <a:pt x="33676" y="474554"/>
                  </a:lnTo>
                  <a:lnTo>
                    <a:pt x="41568" y="476125"/>
                  </a:lnTo>
                  <a:lnTo>
                    <a:pt x="49168" y="474833"/>
                  </a:lnTo>
                  <a:lnTo>
                    <a:pt x="63852" y="467159"/>
                  </a:lnTo>
                  <a:lnTo>
                    <a:pt x="78178" y="455949"/>
                  </a:lnTo>
                  <a:lnTo>
                    <a:pt x="93807" y="430895"/>
                  </a:lnTo>
                  <a:lnTo>
                    <a:pt x="109569" y="381412"/>
                  </a:lnTo>
                  <a:lnTo>
                    <a:pt x="120396" y="333421"/>
                  </a:lnTo>
                  <a:lnTo>
                    <a:pt x="129843" y="282156"/>
                  </a:lnTo>
                  <a:lnTo>
                    <a:pt x="133162" y="228752"/>
                  </a:lnTo>
                  <a:lnTo>
                    <a:pt x="134145" y="170165"/>
                  </a:lnTo>
                  <a:lnTo>
                    <a:pt x="134437" y="116411"/>
                  </a:lnTo>
                  <a:lnTo>
                    <a:pt x="134535" y="55733"/>
                  </a:lnTo>
                  <a:lnTo>
                    <a:pt x="128965" y="4276"/>
                  </a:lnTo>
                  <a:lnTo>
                    <a:pt x="126151" y="0"/>
                  </a:lnTo>
                  <a:lnTo>
                    <a:pt x="123104" y="659"/>
                  </a:lnTo>
                  <a:lnTo>
                    <a:pt x="119904" y="4607"/>
                  </a:lnTo>
                  <a:lnTo>
                    <a:pt x="109810" y="32522"/>
                  </a:lnTo>
                  <a:lnTo>
                    <a:pt x="111560" y="92281"/>
                  </a:lnTo>
                  <a:lnTo>
                    <a:pt x="116238" y="154172"/>
                  </a:lnTo>
                  <a:lnTo>
                    <a:pt x="128081" y="217653"/>
                  </a:lnTo>
                  <a:lnTo>
                    <a:pt x="132640" y="266052"/>
                  </a:lnTo>
                  <a:lnTo>
                    <a:pt x="139580" y="315617"/>
                  </a:lnTo>
                  <a:lnTo>
                    <a:pt x="144362" y="378299"/>
                  </a:lnTo>
                  <a:lnTo>
                    <a:pt x="145088" y="3915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15194" y="1662941"/>
              <a:ext cx="133849" cy="169018"/>
            </a:xfrm>
            <a:custGeom>
              <a:avLst/>
              <a:gdLst/>
              <a:ahLst/>
              <a:cxnLst/>
              <a:rect l="0" t="0" r="0" b="0"/>
              <a:pathLst>
                <a:path w="133849" h="169018">
                  <a:moveTo>
                    <a:pt x="6111" y="53204"/>
                  </a:moveTo>
                  <a:lnTo>
                    <a:pt x="17290" y="69971"/>
                  </a:lnTo>
                  <a:lnTo>
                    <a:pt x="35256" y="81323"/>
                  </a:lnTo>
                  <a:lnTo>
                    <a:pt x="58839" y="89098"/>
                  </a:lnTo>
                  <a:lnTo>
                    <a:pt x="84918" y="92553"/>
                  </a:lnTo>
                  <a:lnTo>
                    <a:pt x="105867" y="87850"/>
                  </a:lnTo>
                  <a:lnTo>
                    <a:pt x="114729" y="83320"/>
                  </a:lnTo>
                  <a:lnTo>
                    <a:pt x="127695" y="65809"/>
                  </a:lnTo>
                  <a:lnTo>
                    <a:pt x="132791" y="54588"/>
                  </a:lnTo>
                  <a:lnTo>
                    <a:pt x="133848" y="44768"/>
                  </a:lnTo>
                  <a:lnTo>
                    <a:pt x="128784" y="27618"/>
                  </a:lnTo>
                  <a:lnTo>
                    <a:pt x="107189" y="4808"/>
                  </a:lnTo>
                  <a:lnTo>
                    <a:pt x="96893" y="1053"/>
                  </a:lnTo>
                  <a:lnTo>
                    <a:pt x="72975" y="0"/>
                  </a:lnTo>
                  <a:lnTo>
                    <a:pt x="38791" y="11573"/>
                  </a:lnTo>
                  <a:lnTo>
                    <a:pt x="12025" y="29820"/>
                  </a:lnTo>
                  <a:lnTo>
                    <a:pt x="2890" y="49440"/>
                  </a:lnTo>
                  <a:lnTo>
                    <a:pt x="0" y="73758"/>
                  </a:lnTo>
                  <a:lnTo>
                    <a:pt x="10665" y="135748"/>
                  </a:lnTo>
                  <a:lnTo>
                    <a:pt x="26462" y="154621"/>
                  </a:lnTo>
                  <a:lnTo>
                    <a:pt x="37226" y="162929"/>
                  </a:lnTo>
                  <a:lnTo>
                    <a:pt x="47912" y="167298"/>
                  </a:lnTo>
                  <a:lnTo>
                    <a:pt x="90339" y="1690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5146" y="1645372"/>
              <a:ext cx="133200" cy="157641"/>
            </a:xfrm>
            <a:custGeom>
              <a:avLst/>
              <a:gdLst/>
              <a:ahLst/>
              <a:cxnLst/>
              <a:rect l="0" t="0" r="0" b="0"/>
              <a:pathLst>
                <a:path w="133200" h="157641">
                  <a:moveTo>
                    <a:pt x="121486" y="18130"/>
                  </a:moveTo>
                  <a:lnTo>
                    <a:pt x="104718" y="6952"/>
                  </a:lnTo>
                  <a:lnTo>
                    <a:pt x="71934" y="0"/>
                  </a:lnTo>
                  <a:lnTo>
                    <a:pt x="38174" y="3530"/>
                  </a:lnTo>
                  <a:lnTo>
                    <a:pt x="19727" y="12031"/>
                  </a:lnTo>
                  <a:lnTo>
                    <a:pt x="11533" y="17573"/>
                  </a:lnTo>
                  <a:lnTo>
                    <a:pt x="6070" y="25948"/>
                  </a:lnTo>
                  <a:lnTo>
                    <a:pt x="0" y="47731"/>
                  </a:lnTo>
                  <a:lnTo>
                    <a:pt x="721" y="57751"/>
                  </a:lnTo>
                  <a:lnTo>
                    <a:pt x="7761" y="75124"/>
                  </a:lnTo>
                  <a:lnTo>
                    <a:pt x="15254" y="80692"/>
                  </a:lnTo>
                  <a:lnTo>
                    <a:pt x="36057" y="86880"/>
                  </a:lnTo>
                  <a:lnTo>
                    <a:pt x="92862" y="85964"/>
                  </a:lnTo>
                  <a:lnTo>
                    <a:pt x="105913" y="87919"/>
                  </a:lnTo>
                  <a:lnTo>
                    <a:pt x="115783" y="92732"/>
                  </a:lnTo>
                  <a:lnTo>
                    <a:pt x="129870" y="107439"/>
                  </a:lnTo>
                  <a:lnTo>
                    <a:pt x="132924" y="116274"/>
                  </a:lnTo>
                  <a:lnTo>
                    <a:pt x="133199" y="135449"/>
                  </a:lnTo>
                  <a:lnTo>
                    <a:pt x="129294" y="143136"/>
                  </a:lnTo>
                  <a:lnTo>
                    <a:pt x="115598" y="154797"/>
                  </a:lnTo>
                  <a:lnTo>
                    <a:pt x="94692" y="157640"/>
                  </a:lnTo>
                  <a:lnTo>
                    <a:pt x="36509" y="146899"/>
                  </a:lnTo>
                  <a:lnTo>
                    <a:pt x="26729" y="144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84214" y="1473989"/>
              <a:ext cx="37175" cy="326385"/>
            </a:xfrm>
            <a:custGeom>
              <a:avLst/>
              <a:gdLst/>
              <a:ahLst/>
              <a:cxnLst/>
              <a:rect l="0" t="0" r="0" b="0"/>
              <a:pathLst>
                <a:path w="37175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6576"/>
                  </a:lnTo>
                  <a:lnTo>
                    <a:pt x="12621" y="174634"/>
                  </a:lnTo>
                  <a:lnTo>
                    <a:pt x="18546" y="236444"/>
                  </a:lnTo>
                  <a:lnTo>
                    <a:pt x="32815" y="292876"/>
                  </a:lnTo>
                  <a:lnTo>
                    <a:pt x="37174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41667" y="1558217"/>
              <a:ext cx="127121" cy="221100"/>
            </a:xfrm>
            <a:custGeom>
              <a:avLst/>
              <a:gdLst/>
              <a:ahLst/>
              <a:cxnLst/>
              <a:rect l="0" t="0" r="0" b="0"/>
              <a:pathLst>
                <a:path w="127121" h="221100">
                  <a:moveTo>
                    <a:pt x="106063" y="0"/>
                  </a:moveTo>
                  <a:lnTo>
                    <a:pt x="82016" y="9576"/>
                  </a:lnTo>
                  <a:lnTo>
                    <a:pt x="25365" y="59898"/>
                  </a:lnTo>
                  <a:lnTo>
                    <a:pt x="4294" y="80789"/>
                  </a:lnTo>
                  <a:lnTo>
                    <a:pt x="782" y="88954"/>
                  </a:lnTo>
                  <a:lnTo>
                    <a:pt x="0" y="107385"/>
                  </a:lnTo>
                  <a:lnTo>
                    <a:pt x="6671" y="124156"/>
                  </a:lnTo>
                  <a:lnTo>
                    <a:pt x="18605" y="139409"/>
                  </a:lnTo>
                  <a:lnTo>
                    <a:pt x="67883" y="181239"/>
                  </a:lnTo>
                  <a:lnTo>
                    <a:pt x="12712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5715" y="2482143"/>
            <a:ext cx="302337" cy="357186"/>
            <a:chOff x="455715" y="2482143"/>
            <a:chExt cx="302337" cy="357186"/>
          </a:xfrm>
        </p:grpSpPr>
        <p:sp>
          <p:nvSpPr>
            <p:cNvPr id="29" name="Freeform 28"/>
            <p:cNvSpPr/>
            <p:nvPr/>
          </p:nvSpPr>
          <p:spPr>
            <a:xfrm>
              <a:off x="455715" y="2482143"/>
              <a:ext cx="218109" cy="357186"/>
            </a:xfrm>
            <a:custGeom>
              <a:avLst/>
              <a:gdLst/>
              <a:ahLst/>
              <a:cxnLst/>
              <a:rect l="0" t="0" r="0" b="0"/>
              <a:pathLst>
                <a:path w="218109" h="357186">
                  <a:moveTo>
                    <a:pt x="81238" y="13110"/>
                  </a:moveTo>
                  <a:lnTo>
                    <a:pt x="65597" y="31091"/>
                  </a:lnTo>
                  <a:lnTo>
                    <a:pt x="45140" y="80445"/>
                  </a:lnTo>
                  <a:lnTo>
                    <a:pt x="58678" y="42289"/>
                  </a:lnTo>
                  <a:lnTo>
                    <a:pt x="69651" y="22569"/>
                  </a:lnTo>
                  <a:lnTo>
                    <a:pt x="85447" y="8346"/>
                  </a:lnTo>
                  <a:lnTo>
                    <a:pt x="94572" y="2915"/>
                  </a:lnTo>
                  <a:lnTo>
                    <a:pt x="117190" y="0"/>
                  </a:lnTo>
                  <a:lnTo>
                    <a:pt x="129773" y="861"/>
                  </a:lnTo>
                  <a:lnTo>
                    <a:pt x="149992" y="11176"/>
                  </a:lnTo>
                  <a:lnTo>
                    <a:pt x="165608" y="27459"/>
                  </a:lnTo>
                  <a:lnTo>
                    <a:pt x="176447" y="46393"/>
                  </a:lnTo>
                  <a:lnTo>
                    <a:pt x="184533" y="102786"/>
                  </a:lnTo>
                  <a:lnTo>
                    <a:pt x="183010" y="160199"/>
                  </a:lnTo>
                  <a:lnTo>
                    <a:pt x="171791" y="216600"/>
                  </a:lnTo>
                  <a:lnTo>
                    <a:pt x="149904" y="271631"/>
                  </a:lnTo>
                  <a:lnTo>
                    <a:pt x="116132" y="328348"/>
                  </a:lnTo>
                  <a:lnTo>
                    <a:pt x="99086" y="343509"/>
                  </a:lnTo>
                  <a:lnTo>
                    <a:pt x="78642" y="352977"/>
                  </a:lnTo>
                  <a:lnTo>
                    <a:pt x="53958" y="357185"/>
                  </a:lnTo>
                  <a:lnTo>
                    <a:pt x="33628" y="352816"/>
                  </a:lnTo>
                  <a:lnTo>
                    <a:pt x="24932" y="348375"/>
                  </a:lnTo>
                  <a:lnTo>
                    <a:pt x="12149" y="334082"/>
                  </a:lnTo>
                  <a:lnTo>
                    <a:pt x="3739" y="314862"/>
                  </a:lnTo>
                  <a:lnTo>
                    <a:pt x="0" y="290722"/>
                  </a:lnTo>
                  <a:lnTo>
                    <a:pt x="4578" y="270634"/>
                  </a:lnTo>
                  <a:lnTo>
                    <a:pt x="9074" y="262002"/>
                  </a:lnTo>
                  <a:lnTo>
                    <a:pt x="16751" y="256247"/>
                  </a:lnTo>
                  <a:lnTo>
                    <a:pt x="37759" y="249853"/>
                  </a:lnTo>
                  <a:lnTo>
                    <a:pt x="70305" y="251842"/>
                  </a:lnTo>
                  <a:lnTo>
                    <a:pt x="111574" y="264165"/>
                  </a:lnTo>
                  <a:lnTo>
                    <a:pt x="166435" y="292957"/>
                  </a:lnTo>
                  <a:lnTo>
                    <a:pt x="194999" y="301789"/>
                  </a:lnTo>
                  <a:lnTo>
                    <a:pt x="218108" y="2973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7523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47260" y="2374786"/>
            <a:ext cx="689943" cy="386711"/>
            <a:chOff x="1047260" y="2374786"/>
            <a:chExt cx="689943" cy="386711"/>
          </a:xfrm>
        </p:grpSpPr>
        <p:sp>
          <p:nvSpPr>
            <p:cNvPr id="32" name="Freeform 31"/>
            <p:cNvSpPr/>
            <p:nvPr/>
          </p:nvSpPr>
          <p:spPr>
            <a:xfrm>
              <a:off x="1047260" y="2537367"/>
              <a:ext cx="89818" cy="212924"/>
            </a:xfrm>
            <a:custGeom>
              <a:avLst/>
              <a:gdLst/>
              <a:ahLst/>
              <a:cxnLst/>
              <a:rect l="0" t="0" r="0" b="0"/>
              <a:pathLst>
                <a:path w="89818" h="212924">
                  <a:moveTo>
                    <a:pt x="5589" y="84228"/>
                  </a:moveTo>
                  <a:lnTo>
                    <a:pt x="0" y="100996"/>
                  </a:lnTo>
                  <a:lnTo>
                    <a:pt x="2113" y="133780"/>
                  </a:lnTo>
                  <a:lnTo>
                    <a:pt x="13308" y="185610"/>
                  </a:lnTo>
                  <a:lnTo>
                    <a:pt x="21004" y="212923"/>
                  </a:lnTo>
                  <a:lnTo>
                    <a:pt x="19070" y="208107"/>
                  </a:lnTo>
                  <a:lnTo>
                    <a:pt x="16507" y="155293"/>
                  </a:lnTo>
                  <a:lnTo>
                    <a:pt x="16195" y="101255"/>
                  </a:lnTo>
                  <a:lnTo>
                    <a:pt x="21730" y="65097"/>
                  </a:lnTo>
                  <a:lnTo>
                    <a:pt x="36368" y="37746"/>
                  </a:lnTo>
                  <a:lnTo>
                    <a:pt x="55523" y="14824"/>
                  </a:lnTo>
                  <a:lnTo>
                    <a:pt x="69116" y="6589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82512" y="2597766"/>
              <a:ext cx="126967" cy="161267"/>
            </a:xfrm>
            <a:custGeom>
              <a:avLst/>
              <a:gdLst/>
              <a:ahLst/>
              <a:cxnLst/>
              <a:rect l="0" t="0" r="0" b="0"/>
              <a:pathLst>
                <a:path w="126967" h="161267">
                  <a:moveTo>
                    <a:pt x="91436" y="13301"/>
                  </a:moveTo>
                  <a:lnTo>
                    <a:pt x="80257" y="2122"/>
                  </a:lnTo>
                  <a:lnTo>
                    <a:pt x="73455" y="0"/>
                  </a:lnTo>
                  <a:lnTo>
                    <a:pt x="56538" y="760"/>
                  </a:lnTo>
                  <a:lnTo>
                    <a:pt x="27283" y="13355"/>
                  </a:lnTo>
                  <a:lnTo>
                    <a:pt x="13011" y="28533"/>
                  </a:lnTo>
                  <a:lnTo>
                    <a:pt x="3938" y="48147"/>
                  </a:lnTo>
                  <a:lnTo>
                    <a:pt x="0" y="84327"/>
                  </a:lnTo>
                  <a:lnTo>
                    <a:pt x="3224" y="106869"/>
                  </a:lnTo>
                  <a:lnTo>
                    <a:pt x="11676" y="125467"/>
                  </a:lnTo>
                  <a:lnTo>
                    <a:pt x="24402" y="141531"/>
                  </a:lnTo>
                  <a:lnTo>
                    <a:pt x="41756" y="156470"/>
                  </a:lnTo>
                  <a:lnTo>
                    <a:pt x="51297" y="160220"/>
                  </a:lnTo>
                  <a:lnTo>
                    <a:pt x="71257" y="161266"/>
                  </a:lnTo>
                  <a:lnTo>
                    <a:pt x="88706" y="154713"/>
                  </a:lnTo>
                  <a:lnTo>
                    <a:pt x="96635" y="149689"/>
                  </a:lnTo>
                  <a:lnTo>
                    <a:pt x="108564" y="134749"/>
                  </a:lnTo>
                  <a:lnTo>
                    <a:pt x="125755" y="96562"/>
                  </a:lnTo>
                  <a:lnTo>
                    <a:pt x="126966" y="76042"/>
                  </a:lnTo>
                  <a:lnTo>
                    <a:pt x="122435" y="56394"/>
                  </a:lnTo>
                  <a:lnTo>
                    <a:pt x="100462" y="24716"/>
                  </a:lnTo>
                  <a:lnTo>
                    <a:pt x="93944" y="17402"/>
                  </a:lnTo>
                  <a:lnTo>
                    <a:pt x="87259" y="13695"/>
                  </a:lnTo>
                  <a:lnTo>
                    <a:pt x="80462" y="12394"/>
                  </a:lnTo>
                  <a:lnTo>
                    <a:pt x="59850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71827" y="2616114"/>
              <a:ext cx="186391" cy="131889"/>
            </a:xfrm>
            <a:custGeom>
              <a:avLst/>
              <a:gdLst/>
              <a:ahLst/>
              <a:cxnLst/>
              <a:rect l="0" t="0" r="0" b="0"/>
              <a:pathLst>
                <a:path w="186391" h="131889">
                  <a:moveTo>
                    <a:pt x="91634" y="89709"/>
                  </a:moveTo>
                  <a:lnTo>
                    <a:pt x="97223" y="72942"/>
                  </a:lnTo>
                  <a:lnTo>
                    <a:pt x="95110" y="40158"/>
                  </a:lnTo>
                  <a:lnTo>
                    <a:pt x="86939" y="20503"/>
                  </a:lnTo>
                  <a:lnTo>
                    <a:pt x="81485" y="11986"/>
                  </a:lnTo>
                  <a:lnTo>
                    <a:pt x="73170" y="6308"/>
                  </a:lnTo>
                  <a:lnTo>
                    <a:pt x="51452" y="0"/>
                  </a:lnTo>
                  <a:lnTo>
                    <a:pt x="41449" y="657"/>
                  </a:lnTo>
                  <a:lnTo>
                    <a:pt x="24096" y="7627"/>
                  </a:lnTo>
                  <a:lnTo>
                    <a:pt x="11704" y="21643"/>
                  </a:lnTo>
                  <a:lnTo>
                    <a:pt x="3467" y="40740"/>
                  </a:lnTo>
                  <a:lnTo>
                    <a:pt x="0" y="76630"/>
                  </a:lnTo>
                  <a:lnTo>
                    <a:pt x="3334" y="99104"/>
                  </a:lnTo>
                  <a:lnTo>
                    <a:pt x="11835" y="117672"/>
                  </a:lnTo>
                  <a:lnTo>
                    <a:pt x="17378" y="125898"/>
                  </a:lnTo>
                  <a:lnTo>
                    <a:pt x="25752" y="130213"/>
                  </a:lnTo>
                  <a:lnTo>
                    <a:pt x="47535" y="131888"/>
                  </a:lnTo>
                  <a:lnTo>
                    <a:pt x="57555" y="128357"/>
                  </a:lnTo>
                  <a:lnTo>
                    <a:pt x="74928" y="115075"/>
                  </a:lnTo>
                  <a:lnTo>
                    <a:pt x="84209" y="94354"/>
                  </a:lnTo>
                  <a:lnTo>
                    <a:pt x="86684" y="82277"/>
                  </a:lnTo>
                  <a:lnTo>
                    <a:pt x="90674" y="76566"/>
                  </a:lnTo>
                  <a:lnTo>
                    <a:pt x="95673" y="75098"/>
                  </a:lnTo>
                  <a:lnTo>
                    <a:pt x="101345" y="76459"/>
                  </a:lnTo>
                  <a:lnTo>
                    <a:pt x="113888" y="87330"/>
                  </a:lnTo>
                  <a:lnTo>
                    <a:pt x="141003" y="117315"/>
                  </a:lnTo>
                  <a:lnTo>
                    <a:pt x="149113" y="120982"/>
                  </a:lnTo>
                  <a:lnTo>
                    <a:pt x="186390" y="121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82640" y="2374786"/>
              <a:ext cx="154563" cy="386711"/>
            </a:xfrm>
            <a:custGeom>
              <a:avLst/>
              <a:gdLst/>
              <a:ahLst/>
              <a:cxnLst/>
              <a:rect l="0" t="0" r="0" b="0"/>
              <a:pathLst>
                <a:path w="154563" h="386711">
                  <a:moveTo>
                    <a:pt x="112448" y="278395"/>
                  </a:moveTo>
                  <a:lnTo>
                    <a:pt x="102872" y="254348"/>
                  </a:lnTo>
                  <a:lnTo>
                    <a:pt x="92204" y="240022"/>
                  </a:lnTo>
                  <a:lnTo>
                    <a:pt x="73425" y="232094"/>
                  </a:lnTo>
                  <a:lnTo>
                    <a:pt x="61866" y="229980"/>
                  </a:lnTo>
                  <a:lnTo>
                    <a:pt x="39664" y="233871"/>
                  </a:lnTo>
                  <a:lnTo>
                    <a:pt x="28830" y="238184"/>
                  </a:lnTo>
                  <a:lnTo>
                    <a:pt x="20438" y="245738"/>
                  </a:lnTo>
                  <a:lnTo>
                    <a:pt x="7994" y="266610"/>
                  </a:lnTo>
                  <a:lnTo>
                    <a:pt x="0" y="304669"/>
                  </a:lnTo>
                  <a:lnTo>
                    <a:pt x="3221" y="339992"/>
                  </a:lnTo>
                  <a:lnTo>
                    <a:pt x="11650" y="358804"/>
                  </a:lnTo>
                  <a:lnTo>
                    <a:pt x="17173" y="367096"/>
                  </a:lnTo>
                  <a:lnTo>
                    <a:pt x="32669" y="379429"/>
                  </a:lnTo>
                  <a:lnTo>
                    <a:pt x="41714" y="384356"/>
                  </a:lnTo>
                  <a:lnTo>
                    <a:pt x="61124" y="386710"/>
                  </a:lnTo>
                  <a:lnTo>
                    <a:pt x="71212" y="385700"/>
                  </a:lnTo>
                  <a:lnTo>
                    <a:pt x="79108" y="381517"/>
                  </a:lnTo>
                  <a:lnTo>
                    <a:pt x="109863" y="339895"/>
                  </a:lnTo>
                  <a:lnTo>
                    <a:pt x="132702" y="277250"/>
                  </a:lnTo>
                  <a:lnTo>
                    <a:pt x="147384" y="222017"/>
                  </a:lnTo>
                  <a:lnTo>
                    <a:pt x="152435" y="174473"/>
                  </a:lnTo>
                  <a:lnTo>
                    <a:pt x="153932" y="123341"/>
                  </a:lnTo>
                  <a:lnTo>
                    <a:pt x="146032" y="69302"/>
                  </a:lnTo>
                  <a:lnTo>
                    <a:pt x="129796" y="6466"/>
                  </a:lnTo>
                  <a:lnTo>
                    <a:pt x="125183" y="1183"/>
                  </a:lnTo>
                  <a:lnTo>
                    <a:pt x="119768" y="0"/>
                  </a:lnTo>
                  <a:lnTo>
                    <a:pt x="113818" y="1551"/>
                  </a:lnTo>
                  <a:lnTo>
                    <a:pt x="108682" y="8435"/>
                  </a:lnTo>
                  <a:lnTo>
                    <a:pt x="97034" y="44899"/>
                  </a:lnTo>
                  <a:lnTo>
                    <a:pt x="92505" y="99735"/>
                  </a:lnTo>
                  <a:lnTo>
                    <a:pt x="97200" y="161216"/>
                  </a:lnTo>
                  <a:lnTo>
                    <a:pt x="106110" y="212350"/>
                  </a:lnTo>
                  <a:lnTo>
                    <a:pt x="120771" y="273625"/>
                  </a:lnTo>
                  <a:lnTo>
                    <a:pt x="141864" y="327669"/>
                  </a:lnTo>
                  <a:lnTo>
                    <a:pt x="154562" y="3626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93314" y="3270571"/>
            <a:ext cx="2307267" cy="662627"/>
            <a:chOff x="493314" y="3270571"/>
            <a:chExt cx="2307267" cy="662627"/>
          </a:xfrm>
        </p:grpSpPr>
        <p:sp>
          <p:nvSpPr>
            <p:cNvPr id="37" name="Freeform 36"/>
            <p:cNvSpPr/>
            <p:nvPr/>
          </p:nvSpPr>
          <p:spPr>
            <a:xfrm>
              <a:off x="493314" y="3579689"/>
              <a:ext cx="193926" cy="353509"/>
            </a:xfrm>
            <a:custGeom>
              <a:avLst/>
              <a:gdLst/>
              <a:ahLst/>
              <a:cxnLst/>
              <a:rect l="0" t="0" r="0" b="0"/>
              <a:pathLst>
                <a:path w="193926" h="353509">
                  <a:moveTo>
                    <a:pt x="43639" y="0"/>
                  </a:moveTo>
                  <a:lnTo>
                    <a:pt x="23395" y="43963"/>
                  </a:lnTo>
                  <a:lnTo>
                    <a:pt x="992" y="77574"/>
                  </a:lnTo>
                  <a:lnTo>
                    <a:pt x="0" y="76282"/>
                  </a:lnTo>
                  <a:lnTo>
                    <a:pt x="508" y="71912"/>
                  </a:lnTo>
                  <a:lnTo>
                    <a:pt x="30744" y="29041"/>
                  </a:lnTo>
                  <a:lnTo>
                    <a:pt x="47267" y="15636"/>
                  </a:lnTo>
                  <a:lnTo>
                    <a:pt x="56586" y="10424"/>
                  </a:lnTo>
                  <a:lnTo>
                    <a:pt x="76299" y="7752"/>
                  </a:lnTo>
                  <a:lnTo>
                    <a:pt x="86469" y="8678"/>
                  </a:lnTo>
                  <a:lnTo>
                    <a:pt x="104009" y="19064"/>
                  </a:lnTo>
                  <a:lnTo>
                    <a:pt x="111961" y="26748"/>
                  </a:lnTo>
                  <a:lnTo>
                    <a:pt x="116093" y="36549"/>
                  </a:lnTo>
                  <a:lnTo>
                    <a:pt x="117565" y="59917"/>
                  </a:lnTo>
                  <a:lnTo>
                    <a:pt x="111816" y="93792"/>
                  </a:lnTo>
                  <a:lnTo>
                    <a:pt x="97115" y="120467"/>
                  </a:lnTo>
                  <a:lnTo>
                    <a:pt x="75866" y="145762"/>
                  </a:lnTo>
                  <a:lnTo>
                    <a:pt x="79799" y="142382"/>
                  </a:lnTo>
                  <a:lnTo>
                    <a:pt x="92465" y="142440"/>
                  </a:lnTo>
                  <a:lnTo>
                    <a:pt x="108623" y="147534"/>
                  </a:lnTo>
                  <a:lnTo>
                    <a:pt x="145191" y="176417"/>
                  </a:lnTo>
                  <a:lnTo>
                    <a:pt x="166405" y="202400"/>
                  </a:lnTo>
                  <a:lnTo>
                    <a:pt x="190105" y="264447"/>
                  </a:lnTo>
                  <a:lnTo>
                    <a:pt x="193925" y="278073"/>
                  </a:lnTo>
                  <a:lnTo>
                    <a:pt x="191931" y="302572"/>
                  </a:lnTo>
                  <a:lnTo>
                    <a:pt x="188124" y="314019"/>
                  </a:lnTo>
                  <a:lnTo>
                    <a:pt x="174535" y="332976"/>
                  </a:lnTo>
                  <a:lnTo>
                    <a:pt x="165998" y="341307"/>
                  </a:lnTo>
                  <a:lnTo>
                    <a:pt x="144034" y="350563"/>
                  </a:lnTo>
                  <a:lnTo>
                    <a:pt x="119844" y="353508"/>
                  </a:lnTo>
                  <a:lnTo>
                    <a:pt x="97395" y="350917"/>
                  </a:lnTo>
                  <a:lnTo>
                    <a:pt x="78839" y="342746"/>
                  </a:lnTo>
                  <a:lnTo>
                    <a:pt x="5416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9637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88857" y="3501983"/>
              <a:ext cx="298675" cy="312050"/>
            </a:xfrm>
            <a:custGeom>
              <a:avLst/>
              <a:gdLst/>
              <a:ahLst/>
              <a:cxnLst/>
              <a:rect l="0" t="0" r="0" b="0"/>
              <a:pathLst>
                <a:path w="298675" h="312050">
                  <a:moveTo>
                    <a:pt x="169277" y="67177"/>
                  </a:moveTo>
                  <a:lnTo>
                    <a:pt x="151297" y="43131"/>
                  </a:lnTo>
                  <a:lnTo>
                    <a:pt x="124955" y="22878"/>
                  </a:lnTo>
                  <a:lnTo>
                    <a:pt x="74230" y="1133"/>
                  </a:lnTo>
                  <a:lnTo>
                    <a:pt x="53335" y="0"/>
                  </a:lnTo>
                  <a:lnTo>
                    <a:pt x="42849" y="1335"/>
                  </a:lnTo>
                  <a:lnTo>
                    <a:pt x="24960" y="12178"/>
                  </a:lnTo>
                  <a:lnTo>
                    <a:pt x="10380" y="28695"/>
                  </a:lnTo>
                  <a:lnTo>
                    <a:pt x="0" y="47734"/>
                  </a:lnTo>
                  <a:lnTo>
                    <a:pt x="846" y="71014"/>
                  </a:lnTo>
                  <a:lnTo>
                    <a:pt x="9021" y="94619"/>
                  </a:lnTo>
                  <a:lnTo>
                    <a:pt x="20453" y="112909"/>
                  </a:lnTo>
                  <a:lnTo>
                    <a:pt x="45633" y="136359"/>
                  </a:lnTo>
                  <a:lnTo>
                    <a:pt x="68311" y="144718"/>
                  </a:lnTo>
                  <a:lnTo>
                    <a:pt x="92818" y="147264"/>
                  </a:lnTo>
                  <a:lnTo>
                    <a:pt x="147857" y="136360"/>
                  </a:lnTo>
                  <a:lnTo>
                    <a:pt x="185287" y="137718"/>
                  </a:lnTo>
                  <a:lnTo>
                    <a:pt x="220424" y="151119"/>
                  </a:lnTo>
                  <a:lnTo>
                    <a:pt x="247473" y="169908"/>
                  </a:lnTo>
                  <a:lnTo>
                    <a:pt x="270305" y="195882"/>
                  </a:lnTo>
                  <a:lnTo>
                    <a:pt x="298447" y="256898"/>
                  </a:lnTo>
                  <a:lnTo>
                    <a:pt x="298674" y="266187"/>
                  </a:lnTo>
                  <a:lnTo>
                    <a:pt x="292688" y="282748"/>
                  </a:lnTo>
                  <a:lnTo>
                    <a:pt x="275989" y="294788"/>
                  </a:lnTo>
                  <a:lnTo>
                    <a:pt x="232730" y="312049"/>
                  </a:lnTo>
                  <a:lnTo>
                    <a:pt x="195357" y="311957"/>
                  </a:lnTo>
                  <a:lnTo>
                    <a:pt x="149212" y="300276"/>
                  </a:lnTo>
                  <a:lnTo>
                    <a:pt x="106106" y="2777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49842" y="3495461"/>
              <a:ext cx="50449" cy="305327"/>
            </a:xfrm>
            <a:custGeom>
              <a:avLst/>
              <a:gdLst/>
              <a:ahLst/>
              <a:cxnLst/>
              <a:rect l="0" t="0" r="0" b="0"/>
              <a:pathLst>
                <a:path w="50449" h="305327">
                  <a:moveTo>
                    <a:pt x="8334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12588" y="157615"/>
                  </a:lnTo>
                  <a:lnTo>
                    <a:pt x="26028" y="215664"/>
                  </a:lnTo>
                  <a:lnTo>
                    <a:pt x="43448" y="278614"/>
                  </a:lnTo>
                  <a:lnTo>
                    <a:pt x="50448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42362" y="357968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95890" y="5589"/>
                  </a:lnTo>
                  <a:lnTo>
                    <a:pt x="3835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73989" y="3548103"/>
              <a:ext cx="73701" cy="221081"/>
            </a:xfrm>
            <a:custGeom>
              <a:avLst/>
              <a:gdLst/>
              <a:ahLst/>
              <a:cxnLst/>
              <a:rect l="0" t="0" r="0" b="0"/>
              <a:pathLst>
                <a:path w="73701" h="221081">
                  <a:moveTo>
                    <a:pt x="0" y="115814"/>
                  </a:moveTo>
                  <a:lnTo>
                    <a:pt x="2340" y="156671"/>
                  </a:lnTo>
                  <a:lnTo>
                    <a:pt x="23719" y="219316"/>
                  </a:lnTo>
                  <a:lnTo>
                    <a:pt x="26341" y="221080"/>
                  </a:lnTo>
                  <a:lnTo>
                    <a:pt x="28090" y="216407"/>
                  </a:lnTo>
                  <a:lnTo>
                    <a:pt x="28862" y="197957"/>
                  </a:lnTo>
                  <a:lnTo>
                    <a:pt x="16727" y="147124"/>
                  </a:lnTo>
                  <a:lnTo>
                    <a:pt x="12923" y="89590"/>
                  </a:lnTo>
                  <a:lnTo>
                    <a:pt x="20467" y="48512"/>
                  </a:lnTo>
                  <a:lnTo>
                    <a:pt x="30933" y="28970"/>
                  </a:lnTo>
                  <a:lnTo>
                    <a:pt x="46504" y="1560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07697" y="3565985"/>
              <a:ext cx="234791" cy="177354"/>
            </a:xfrm>
            <a:custGeom>
              <a:avLst/>
              <a:gdLst/>
              <a:ahLst/>
              <a:cxnLst/>
              <a:rect l="0" t="0" r="0" b="0"/>
              <a:pathLst>
                <a:path w="234791" h="177354">
                  <a:moveTo>
                    <a:pt x="3163" y="76875"/>
                  </a:moveTo>
                  <a:lnTo>
                    <a:pt x="45854" y="73755"/>
                  </a:lnTo>
                  <a:lnTo>
                    <a:pt x="65421" y="67299"/>
                  </a:lnTo>
                  <a:lnTo>
                    <a:pt x="81915" y="56631"/>
                  </a:lnTo>
                  <a:lnTo>
                    <a:pt x="86080" y="48171"/>
                  </a:lnTo>
                  <a:lnTo>
                    <a:pt x="87588" y="26293"/>
                  </a:lnTo>
                  <a:lnTo>
                    <a:pt x="84013" y="17417"/>
                  </a:lnTo>
                  <a:lnTo>
                    <a:pt x="70682" y="4436"/>
                  </a:lnTo>
                  <a:lnTo>
                    <a:pt x="62213" y="1676"/>
                  </a:lnTo>
                  <a:lnTo>
                    <a:pt x="43446" y="1729"/>
                  </a:lnTo>
                  <a:lnTo>
                    <a:pt x="26525" y="8771"/>
                  </a:lnTo>
                  <a:lnTo>
                    <a:pt x="18738" y="13925"/>
                  </a:lnTo>
                  <a:lnTo>
                    <a:pt x="6965" y="29010"/>
                  </a:lnTo>
                  <a:lnTo>
                    <a:pt x="2188" y="37946"/>
                  </a:lnTo>
                  <a:lnTo>
                    <a:pt x="0" y="60353"/>
                  </a:lnTo>
                  <a:lnTo>
                    <a:pt x="11152" y="118199"/>
                  </a:lnTo>
                  <a:lnTo>
                    <a:pt x="22167" y="149171"/>
                  </a:lnTo>
                  <a:lnTo>
                    <a:pt x="33446" y="165938"/>
                  </a:lnTo>
                  <a:lnTo>
                    <a:pt x="42069" y="171345"/>
                  </a:lnTo>
                  <a:lnTo>
                    <a:pt x="64128" y="177353"/>
                  </a:lnTo>
                  <a:lnTo>
                    <a:pt x="74222" y="175446"/>
                  </a:lnTo>
                  <a:lnTo>
                    <a:pt x="99606" y="157164"/>
                  </a:lnTo>
                  <a:lnTo>
                    <a:pt x="158788" y="108435"/>
                  </a:lnTo>
                  <a:lnTo>
                    <a:pt x="201948" y="72192"/>
                  </a:lnTo>
                  <a:lnTo>
                    <a:pt x="213564" y="53737"/>
                  </a:lnTo>
                  <a:lnTo>
                    <a:pt x="216387" y="30716"/>
                  </a:lnTo>
                  <a:lnTo>
                    <a:pt x="215502" y="18026"/>
                  </a:lnTo>
                  <a:lnTo>
                    <a:pt x="210233" y="9567"/>
                  </a:lnTo>
                  <a:lnTo>
                    <a:pt x="202041" y="3927"/>
                  </a:lnTo>
                  <a:lnTo>
                    <a:pt x="191900" y="167"/>
                  </a:lnTo>
                  <a:lnTo>
                    <a:pt x="182800" y="0"/>
                  </a:lnTo>
                  <a:lnTo>
                    <a:pt x="166450" y="6053"/>
                  </a:lnTo>
                  <a:lnTo>
                    <a:pt x="144091" y="22616"/>
                  </a:lnTo>
                  <a:lnTo>
                    <a:pt x="132868" y="41841"/>
                  </a:lnTo>
                  <a:lnTo>
                    <a:pt x="126320" y="64814"/>
                  </a:lnTo>
                  <a:lnTo>
                    <a:pt x="129211" y="97478"/>
                  </a:lnTo>
                  <a:lnTo>
                    <a:pt x="134443" y="118787"/>
                  </a:lnTo>
                  <a:lnTo>
                    <a:pt x="146908" y="136837"/>
                  </a:lnTo>
                  <a:lnTo>
                    <a:pt x="164146" y="151488"/>
                  </a:lnTo>
                  <a:lnTo>
                    <a:pt x="183505" y="161899"/>
                  </a:lnTo>
                  <a:lnTo>
                    <a:pt x="193581" y="162803"/>
                  </a:lnTo>
                  <a:lnTo>
                    <a:pt x="234790" y="150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0597" y="3453347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284" y="134756"/>
                  </a:lnTo>
                  <a:lnTo>
                    <a:pt x="12765" y="189355"/>
                  </a:lnTo>
                  <a:lnTo>
                    <a:pt x="18575" y="241561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31958" y="353757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89"/>
                  </a:lnTo>
                  <a:lnTo>
                    <a:pt x="67364" y="10722"/>
                  </a:lnTo>
                  <a:lnTo>
                    <a:pt x="2500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53098" y="3421761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1170" y="50433"/>
                  </a:lnTo>
                  <a:lnTo>
                    <a:pt x="7236" y="107750"/>
                  </a:lnTo>
                  <a:lnTo>
                    <a:pt x="10723" y="165677"/>
                  </a:lnTo>
                  <a:lnTo>
                    <a:pt x="18669" y="224709"/>
                  </a:lnTo>
                  <a:lnTo>
                    <a:pt x="26175" y="28641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47813" y="3387417"/>
              <a:ext cx="242157" cy="329143"/>
            </a:xfrm>
            <a:custGeom>
              <a:avLst/>
              <a:gdLst/>
              <a:ahLst/>
              <a:cxnLst/>
              <a:rect l="0" t="0" r="0" b="0"/>
              <a:pathLst>
                <a:path w="242157" h="329143">
                  <a:moveTo>
                    <a:pt x="0" y="97515"/>
                  </a:moveTo>
                  <a:lnTo>
                    <a:pt x="20244" y="53553"/>
                  </a:lnTo>
                  <a:lnTo>
                    <a:pt x="39403" y="28857"/>
                  </a:lnTo>
                  <a:lnTo>
                    <a:pt x="65487" y="12311"/>
                  </a:lnTo>
                  <a:lnTo>
                    <a:pt x="101032" y="0"/>
                  </a:lnTo>
                  <a:lnTo>
                    <a:pt x="141200" y="122"/>
                  </a:lnTo>
                  <a:lnTo>
                    <a:pt x="177148" y="13156"/>
                  </a:lnTo>
                  <a:lnTo>
                    <a:pt x="192986" y="28437"/>
                  </a:lnTo>
                  <a:lnTo>
                    <a:pt x="198847" y="37425"/>
                  </a:lnTo>
                  <a:lnTo>
                    <a:pt x="207097" y="78021"/>
                  </a:lnTo>
                  <a:lnTo>
                    <a:pt x="203952" y="115916"/>
                  </a:lnTo>
                  <a:lnTo>
                    <a:pt x="190022" y="149371"/>
                  </a:lnTo>
                  <a:lnTo>
                    <a:pt x="174531" y="164626"/>
                  </a:lnTo>
                  <a:lnTo>
                    <a:pt x="141580" y="189541"/>
                  </a:lnTo>
                  <a:lnTo>
                    <a:pt x="137671" y="197470"/>
                  </a:lnTo>
                  <a:lnTo>
                    <a:pt x="136446" y="215639"/>
                  </a:lnTo>
                  <a:lnTo>
                    <a:pt x="142921" y="232293"/>
                  </a:lnTo>
                  <a:lnTo>
                    <a:pt x="186358" y="292461"/>
                  </a:lnTo>
                  <a:lnTo>
                    <a:pt x="207165" y="314634"/>
                  </a:lnTo>
                  <a:lnTo>
                    <a:pt x="221145" y="322694"/>
                  </a:lnTo>
                  <a:lnTo>
                    <a:pt x="242156" y="3291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94196" y="3590217"/>
              <a:ext cx="118696" cy="153539"/>
            </a:xfrm>
            <a:custGeom>
              <a:avLst/>
              <a:gdLst/>
              <a:ahLst/>
              <a:cxnLst/>
              <a:rect l="0" t="0" r="0" b="0"/>
              <a:pathLst>
                <a:path w="118696" h="153539">
                  <a:moveTo>
                    <a:pt x="48415" y="31586"/>
                  </a:moveTo>
                  <a:lnTo>
                    <a:pt x="24369" y="41161"/>
                  </a:lnTo>
                  <a:lnTo>
                    <a:pt x="10042" y="51829"/>
                  </a:lnTo>
                  <a:lnTo>
                    <a:pt x="2114" y="70609"/>
                  </a:lnTo>
                  <a:lnTo>
                    <a:pt x="0" y="82167"/>
                  </a:lnTo>
                  <a:lnTo>
                    <a:pt x="3891" y="104369"/>
                  </a:lnTo>
                  <a:lnTo>
                    <a:pt x="19235" y="133480"/>
                  </a:lnTo>
                  <a:lnTo>
                    <a:pt x="25452" y="141629"/>
                  </a:lnTo>
                  <a:lnTo>
                    <a:pt x="44838" y="150684"/>
                  </a:lnTo>
                  <a:lnTo>
                    <a:pt x="67882" y="153538"/>
                  </a:lnTo>
                  <a:lnTo>
                    <a:pt x="89822" y="150908"/>
                  </a:lnTo>
                  <a:lnTo>
                    <a:pt x="98247" y="146229"/>
                  </a:lnTo>
                  <a:lnTo>
                    <a:pt x="110727" y="131671"/>
                  </a:lnTo>
                  <a:lnTo>
                    <a:pt x="117053" y="110383"/>
                  </a:lnTo>
                  <a:lnTo>
                    <a:pt x="118695" y="86494"/>
                  </a:lnTo>
                  <a:lnTo>
                    <a:pt x="107164" y="31884"/>
                  </a:lnTo>
                  <a:lnTo>
                    <a:pt x="101619" y="23596"/>
                  </a:lnTo>
                  <a:lnTo>
                    <a:pt x="86099" y="11267"/>
                  </a:lnTo>
                  <a:lnTo>
                    <a:pt x="484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1117" y="3598061"/>
              <a:ext cx="153651" cy="118579"/>
            </a:xfrm>
            <a:custGeom>
              <a:avLst/>
              <a:gdLst/>
              <a:ahLst/>
              <a:cxnLst/>
              <a:rect l="0" t="0" r="0" b="0"/>
              <a:pathLst>
                <a:path w="153651" h="118579">
                  <a:moveTo>
                    <a:pt x="101007" y="65856"/>
                  </a:moveTo>
                  <a:lnTo>
                    <a:pt x="86353" y="21893"/>
                  </a:lnTo>
                  <a:lnTo>
                    <a:pt x="73437" y="8102"/>
                  </a:lnTo>
                  <a:lnTo>
                    <a:pt x="65079" y="2787"/>
                  </a:lnTo>
                  <a:lnTo>
                    <a:pt x="46435" y="0"/>
                  </a:lnTo>
                  <a:lnTo>
                    <a:pt x="36550" y="895"/>
                  </a:lnTo>
                  <a:lnTo>
                    <a:pt x="19327" y="11248"/>
                  </a:lnTo>
                  <a:lnTo>
                    <a:pt x="11459" y="18922"/>
                  </a:lnTo>
                  <a:lnTo>
                    <a:pt x="2716" y="39927"/>
                  </a:lnTo>
                  <a:lnTo>
                    <a:pt x="0" y="63691"/>
                  </a:lnTo>
                  <a:lnTo>
                    <a:pt x="2693" y="85950"/>
                  </a:lnTo>
                  <a:lnTo>
                    <a:pt x="10909" y="104423"/>
                  </a:lnTo>
                  <a:lnTo>
                    <a:pt x="16375" y="112624"/>
                  </a:lnTo>
                  <a:lnTo>
                    <a:pt x="23529" y="116922"/>
                  </a:lnTo>
                  <a:lnTo>
                    <a:pt x="40836" y="118578"/>
                  </a:lnTo>
                  <a:lnTo>
                    <a:pt x="48025" y="115042"/>
                  </a:lnTo>
                  <a:lnTo>
                    <a:pt x="59132" y="101754"/>
                  </a:lnTo>
                  <a:lnTo>
                    <a:pt x="66373" y="68953"/>
                  </a:lnTo>
                  <a:lnTo>
                    <a:pt x="68518" y="29599"/>
                  </a:lnTo>
                  <a:lnTo>
                    <a:pt x="69989" y="25307"/>
                  </a:lnTo>
                  <a:lnTo>
                    <a:pt x="72140" y="27125"/>
                  </a:lnTo>
                  <a:lnTo>
                    <a:pt x="95732" y="66518"/>
                  </a:lnTo>
                  <a:lnTo>
                    <a:pt x="116732" y="88409"/>
                  </a:lnTo>
                  <a:lnTo>
                    <a:pt x="153650" y="1079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78798" y="3270571"/>
              <a:ext cx="121783" cy="463485"/>
            </a:xfrm>
            <a:custGeom>
              <a:avLst/>
              <a:gdLst/>
              <a:ahLst/>
              <a:cxnLst/>
              <a:rect l="0" t="0" r="0" b="0"/>
              <a:pathLst>
                <a:path w="121783" h="463485">
                  <a:moveTo>
                    <a:pt x="100725" y="382817"/>
                  </a:moveTo>
                  <a:lnTo>
                    <a:pt x="97605" y="340126"/>
                  </a:lnTo>
                  <a:lnTo>
                    <a:pt x="95136" y="329790"/>
                  </a:lnTo>
                  <a:lnTo>
                    <a:pt x="89980" y="321729"/>
                  </a:lnTo>
                  <a:lnTo>
                    <a:pt x="74893" y="309654"/>
                  </a:lnTo>
                  <a:lnTo>
                    <a:pt x="53369" y="306626"/>
                  </a:lnTo>
                  <a:lnTo>
                    <a:pt x="41079" y="307457"/>
                  </a:lnTo>
                  <a:lnTo>
                    <a:pt x="21183" y="317738"/>
                  </a:lnTo>
                  <a:lnTo>
                    <a:pt x="12602" y="325394"/>
                  </a:lnTo>
                  <a:lnTo>
                    <a:pt x="3068" y="346377"/>
                  </a:lnTo>
                  <a:lnTo>
                    <a:pt x="0" y="370131"/>
                  </a:lnTo>
                  <a:lnTo>
                    <a:pt x="10541" y="430236"/>
                  </a:lnTo>
                  <a:lnTo>
                    <a:pt x="25911" y="459909"/>
                  </a:lnTo>
                  <a:lnTo>
                    <a:pt x="33301" y="463457"/>
                  </a:lnTo>
                  <a:lnTo>
                    <a:pt x="41738" y="463484"/>
                  </a:lnTo>
                  <a:lnTo>
                    <a:pt x="50872" y="461161"/>
                  </a:lnTo>
                  <a:lnTo>
                    <a:pt x="58131" y="454934"/>
                  </a:lnTo>
                  <a:lnTo>
                    <a:pt x="73937" y="423812"/>
                  </a:lnTo>
                  <a:lnTo>
                    <a:pt x="89758" y="368255"/>
                  </a:lnTo>
                  <a:lnTo>
                    <a:pt x="97475" y="315332"/>
                  </a:lnTo>
                  <a:lnTo>
                    <a:pt x="99762" y="255197"/>
                  </a:lnTo>
                  <a:lnTo>
                    <a:pt x="97320" y="202284"/>
                  </a:lnTo>
                  <a:lnTo>
                    <a:pt x="89188" y="155021"/>
                  </a:lnTo>
                  <a:lnTo>
                    <a:pt x="79369" y="99683"/>
                  </a:lnTo>
                  <a:lnTo>
                    <a:pt x="65931" y="49361"/>
                  </a:lnTo>
                  <a:lnTo>
                    <a:pt x="47132" y="11054"/>
                  </a:lnTo>
                  <a:lnTo>
                    <a:pt x="40430" y="1614"/>
                  </a:lnTo>
                  <a:lnTo>
                    <a:pt x="34792" y="0"/>
                  </a:lnTo>
                  <a:lnTo>
                    <a:pt x="29863" y="3603"/>
                  </a:lnTo>
                  <a:lnTo>
                    <a:pt x="25408" y="10685"/>
                  </a:lnTo>
                  <a:lnTo>
                    <a:pt x="19137" y="43008"/>
                  </a:lnTo>
                  <a:lnTo>
                    <a:pt x="25178" y="104405"/>
                  </a:lnTo>
                  <a:lnTo>
                    <a:pt x="32250" y="164306"/>
                  </a:lnTo>
                  <a:lnTo>
                    <a:pt x="51428" y="226963"/>
                  </a:lnTo>
                  <a:lnTo>
                    <a:pt x="76820" y="281451"/>
                  </a:lnTo>
                  <a:lnTo>
                    <a:pt x="103195" y="334935"/>
                  </a:lnTo>
                  <a:lnTo>
                    <a:pt x="121782" y="3722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75698" y="4421969"/>
            <a:ext cx="1361546" cy="568539"/>
            <a:chOff x="575698" y="4421969"/>
            <a:chExt cx="1361546" cy="568539"/>
          </a:xfrm>
        </p:grpSpPr>
        <p:sp>
          <p:nvSpPr>
            <p:cNvPr id="52" name="Freeform 51"/>
            <p:cNvSpPr/>
            <p:nvPr/>
          </p:nvSpPr>
          <p:spPr>
            <a:xfrm>
              <a:off x="684352" y="4622010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8"/>
                  </a:lnTo>
                  <a:lnTo>
                    <a:pt x="9878" y="200219"/>
                  </a:lnTo>
                  <a:lnTo>
                    <a:pt x="13455" y="249617"/>
                  </a:lnTo>
                  <a:lnTo>
                    <a:pt x="19555" y="308230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5698" y="4653596"/>
              <a:ext cx="108655" cy="280779"/>
            </a:xfrm>
            <a:custGeom>
              <a:avLst/>
              <a:gdLst/>
              <a:ahLst/>
              <a:cxnLst/>
              <a:rect l="0" t="0" r="0" b="0"/>
              <a:pathLst>
                <a:path w="108655" h="280779">
                  <a:moveTo>
                    <a:pt x="108654" y="147398"/>
                  </a:moveTo>
                  <a:lnTo>
                    <a:pt x="72737" y="207339"/>
                  </a:lnTo>
                  <a:lnTo>
                    <a:pt x="31373" y="262837"/>
                  </a:lnTo>
                  <a:lnTo>
                    <a:pt x="17375" y="279033"/>
                  </a:lnTo>
                  <a:lnTo>
                    <a:pt x="11536" y="280778"/>
                  </a:lnTo>
                  <a:lnTo>
                    <a:pt x="6474" y="278432"/>
                  </a:lnTo>
                  <a:lnTo>
                    <a:pt x="1930" y="273359"/>
                  </a:lnTo>
                  <a:lnTo>
                    <a:pt x="0" y="255243"/>
                  </a:lnTo>
                  <a:lnTo>
                    <a:pt x="4095" y="191972"/>
                  </a:lnTo>
                  <a:lnTo>
                    <a:pt x="11614" y="136663"/>
                  </a:lnTo>
                  <a:lnTo>
                    <a:pt x="19036" y="80677"/>
                  </a:lnTo>
                  <a:lnTo>
                    <a:pt x="32049" y="19881"/>
                  </a:lnTo>
                  <a:lnTo>
                    <a:pt x="3495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2279" y="49378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70183" y="4677579"/>
              <a:ext cx="132408" cy="225636"/>
            </a:xfrm>
            <a:custGeom>
              <a:avLst/>
              <a:gdLst/>
              <a:ahLst/>
              <a:cxnLst/>
              <a:rect l="0" t="0" r="0" b="0"/>
              <a:pathLst>
                <a:path w="132408" h="225636">
                  <a:moveTo>
                    <a:pt x="109008" y="18130"/>
                  </a:moveTo>
                  <a:lnTo>
                    <a:pt x="97830" y="6952"/>
                  </a:lnTo>
                  <a:lnTo>
                    <a:pt x="79864" y="1464"/>
                  </a:lnTo>
                  <a:lnTo>
                    <a:pt x="68521" y="0"/>
                  </a:lnTo>
                  <a:lnTo>
                    <a:pt x="46560" y="4614"/>
                  </a:lnTo>
                  <a:lnTo>
                    <a:pt x="35791" y="9119"/>
                  </a:lnTo>
                  <a:lnTo>
                    <a:pt x="20705" y="23484"/>
                  </a:lnTo>
                  <a:lnTo>
                    <a:pt x="1488" y="61302"/>
                  </a:lnTo>
                  <a:lnTo>
                    <a:pt x="0" y="81771"/>
                  </a:lnTo>
                  <a:lnTo>
                    <a:pt x="1241" y="92143"/>
                  </a:lnTo>
                  <a:lnTo>
                    <a:pt x="5578" y="100228"/>
                  </a:lnTo>
                  <a:lnTo>
                    <a:pt x="19755" y="112330"/>
                  </a:lnTo>
                  <a:lnTo>
                    <a:pt x="40874" y="118489"/>
                  </a:lnTo>
                  <a:lnTo>
                    <a:pt x="92560" y="128031"/>
                  </a:lnTo>
                  <a:lnTo>
                    <a:pt x="102722" y="133512"/>
                  </a:lnTo>
                  <a:lnTo>
                    <a:pt x="117133" y="148960"/>
                  </a:lnTo>
                  <a:lnTo>
                    <a:pt x="131823" y="177388"/>
                  </a:lnTo>
                  <a:lnTo>
                    <a:pt x="132407" y="186303"/>
                  </a:lnTo>
                  <a:lnTo>
                    <a:pt x="126816" y="202448"/>
                  </a:lnTo>
                  <a:lnTo>
                    <a:pt x="113414" y="214303"/>
                  </a:lnTo>
                  <a:lnTo>
                    <a:pt x="94588" y="222302"/>
                  </a:lnTo>
                  <a:lnTo>
                    <a:pt x="58852" y="225635"/>
                  </a:lnTo>
                  <a:lnTo>
                    <a:pt x="27857" y="219733"/>
                  </a:lnTo>
                  <a:lnTo>
                    <a:pt x="3723" y="207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76979" y="4703465"/>
              <a:ext cx="123312" cy="154358"/>
            </a:xfrm>
            <a:custGeom>
              <a:avLst/>
              <a:gdLst/>
              <a:ahLst/>
              <a:cxnLst/>
              <a:rect l="0" t="0" r="0" b="0"/>
              <a:pathLst>
                <a:path w="123312" h="154358">
                  <a:moveTo>
                    <a:pt x="81197" y="13302"/>
                  </a:moveTo>
                  <a:lnTo>
                    <a:pt x="70018" y="2123"/>
                  </a:lnTo>
                  <a:lnTo>
                    <a:pt x="63216" y="0"/>
                  </a:lnTo>
                  <a:lnTo>
                    <a:pt x="46299" y="761"/>
                  </a:lnTo>
                  <a:lnTo>
                    <a:pt x="30202" y="8118"/>
                  </a:lnTo>
                  <a:lnTo>
                    <a:pt x="22634" y="13356"/>
                  </a:lnTo>
                  <a:lnTo>
                    <a:pt x="11105" y="28533"/>
                  </a:lnTo>
                  <a:lnTo>
                    <a:pt x="3251" y="48147"/>
                  </a:lnTo>
                  <a:lnTo>
                    <a:pt x="0" y="84328"/>
                  </a:lnTo>
                  <a:lnTo>
                    <a:pt x="7096" y="117794"/>
                  </a:lnTo>
                  <a:lnTo>
                    <a:pt x="17457" y="139291"/>
                  </a:lnTo>
                  <a:lnTo>
                    <a:pt x="27005" y="146428"/>
                  </a:lnTo>
                  <a:lnTo>
                    <a:pt x="53212" y="154357"/>
                  </a:lnTo>
                  <a:lnTo>
                    <a:pt x="89673" y="153232"/>
                  </a:lnTo>
                  <a:lnTo>
                    <a:pt x="105631" y="145293"/>
                  </a:lnTo>
                  <a:lnTo>
                    <a:pt x="123311" y="129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79233" y="4464082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5589" y="58617"/>
                  </a:lnTo>
                  <a:lnTo>
                    <a:pt x="17958" y="120027"/>
                  </a:lnTo>
                  <a:lnTo>
                    <a:pt x="31666" y="178431"/>
                  </a:lnTo>
                  <a:lnTo>
                    <a:pt x="45639" y="235028"/>
                  </a:lnTo>
                  <a:lnTo>
                    <a:pt x="56156" y="277219"/>
                  </a:lnTo>
                  <a:lnTo>
                    <a:pt x="58495" y="280739"/>
                  </a:lnTo>
                  <a:lnTo>
                    <a:pt x="60053" y="277237"/>
                  </a:lnTo>
                  <a:lnTo>
                    <a:pt x="68144" y="240767"/>
                  </a:lnTo>
                  <a:lnTo>
                    <a:pt x="83232" y="210159"/>
                  </a:lnTo>
                  <a:lnTo>
                    <a:pt x="91752" y="204447"/>
                  </a:lnTo>
                  <a:lnTo>
                    <a:pt x="113698" y="201220"/>
                  </a:lnTo>
                  <a:lnTo>
                    <a:pt x="123762" y="204337"/>
                  </a:lnTo>
                  <a:lnTo>
                    <a:pt x="141183" y="217159"/>
                  </a:lnTo>
                  <a:lnTo>
                    <a:pt x="150485" y="240795"/>
                  </a:lnTo>
                  <a:lnTo>
                    <a:pt x="156457" y="298039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85259" y="4632538"/>
              <a:ext cx="117503" cy="190256"/>
            </a:xfrm>
            <a:custGeom>
              <a:avLst/>
              <a:gdLst/>
              <a:ahLst/>
              <a:cxnLst/>
              <a:rect l="0" t="0" r="0" b="0"/>
              <a:pathLst>
                <a:path w="117503" h="190256">
                  <a:moveTo>
                    <a:pt x="57186" y="10529"/>
                  </a:moveTo>
                  <a:lnTo>
                    <a:pt x="40419" y="21707"/>
                  </a:lnTo>
                  <a:lnTo>
                    <a:pt x="29067" y="36554"/>
                  </a:lnTo>
                  <a:lnTo>
                    <a:pt x="4848" y="95193"/>
                  </a:lnTo>
                  <a:lnTo>
                    <a:pt x="0" y="116008"/>
                  </a:lnTo>
                  <a:lnTo>
                    <a:pt x="1744" y="136957"/>
                  </a:lnTo>
                  <a:lnTo>
                    <a:pt x="14893" y="168482"/>
                  </a:lnTo>
                  <a:lnTo>
                    <a:pt x="30200" y="183286"/>
                  </a:lnTo>
                  <a:lnTo>
                    <a:pt x="39196" y="188871"/>
                  </a:lnTo>
                  <a:lnTo>
                    <a:pt x="48702" y="190255"/>
                  </a:lnTo>
                  <a:lnTo>
                    <a:pt x="68623" y="185554"/>
                  </a:lnTo>
                  <a:lnTo>
                    <a:pt x="86056" y="172546"/>
                  </a:lnTo>
                  <a:lnTo>
                    <a:pt x="100433" y="155066"/>
                  </a:lnTo>
                  <a:lnTo>
                    <a:pt x="110722" y="135599"/>
                  </a:lnTo>
                  <a:lnTo>
                    <a:pt x="117502" y="99320"/>
                  </a:lnTo>
                  <a:lnTo>
                    <a:pt x="112849" y="78847"/>
                  </a:lnTo>
                  <a:lnTo>
                    <a:pt x="77584" y="23705"/>
                  </a:lnTo>
                  <a:lnTo>
                    <a:pt x="571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38021" y="4653596"/>
              <a:ext cx="104590" cy="145574"/>
            </a:xfrm>
            <a:custGeom>
              <a:avLst/>
              <a:gdLst/>
              <a:ahLst/>
              <a:cxnLst/>
              <a:rect l="0" t="0" r="0" b="0"/>
              <a:pathLst>
                <a:path w="104590" h="145574">
                  <a:moveTo>
                    <a:pt x="41295" y="0"/>
                  </a:moveTo>
                  <a:lnTo>
                    <a:pt x="24527" y="5589"/>
                  </a:lnTo>
                  <a:lnTo>
                    <a:pt x="13175" y="17692"/>
                  </a:lnTo>
                  <a:lnTo>
                    <a:pt x="5401" y="35939"/>
                  </a:lnTo>
                  <a:lnTo>
                    <a:pt x="0" y="99301"/>
                  </a:lnTo>
                  <a:lnTo>
                    <a:pt x="5784" y="123682"/>
                  </a:lnTo>
                  <a:lnTo>
                    <a:pt x="10602" y="135097"/>
                  </a:lnTo>
                  <a:lnTo>
                    <a:pt x="18493" y="141537"/>
                  </a:lnTo>
                  <a:lnTo>
                    <a:pt x="39739" y="145573"/>
                  </a:lnTo>
                  <a:lnTo>
                    <a:pt x="61660" y="140348"/>
                  </a:lnTo>
                  <a:lnTo>
                    <a:pt x="81932" y="129057"/>
                  </a:lnTo>
                  <a:lnTo>
                    <a:pt x="98740" y="112340"/>
                  </a:lnTo>
                  <a:lnTo>
                    <a:pt x="102988" y="102969"/>
                  </a:lnTo>
                  <a:lnTo>
                    <a:pt x="104589" y="83199"/>
                  </a:lnTo>
                  <a:lnTo>
                    <a:pt x="98913" y="52337"/>
                  </a:lnTo>
                  <a:lnTo>
                    <a:pt x="84233" y="26555"/>
                  </a:lnTo>
                  <a:lnTo>
                    <a:pt x="6235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98422" y="4421969"/>
              <a:ext cx="38822" cy="368498"/>
            </a:xfrm>
            <a:custGeom>
              <a:avLst/>
              <a:gdLst/>
              <a:ahLst/>
              <a:cxnLst/>
              <a:rect l="0" t="0" r="0" b="0"/>
              <a:pathLst>
                <a:path w="38822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1490" y="145880"/>
                  </a:lnTo>
                  <a:lnTo>
                    <a:pt x="21494" y="197121"/>
                  </a:lnTo>
                  <a:lnTo>
                    <a:pt x="28120" y="258432"/>
                  </a:lnTo>
                  <a:lnTo>
                    <a:pt x="36361" y="318723"/>
                  </a:lnTo>
                  <a:lnTo>
                    <a:pt x="38821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48995" y="5690852"/>
            <a:ext cx="298570" cy="453398"/>
            <a:chOff x="648995" y="5690852"/>
            <a:chExt cx="298570" cy="453398"/>
          </a:xfrm>
        </p:grpSpPr>
        <p:sp>
          <p:nvSpPr>
            <p:cNvPr id="62" name="Freeform 61"/>
            <p:cNvSpPr/>
            <p:nvPr/>
          </p:nvSpPr>
          <p:spPr>
            <a:xfrm>
              <a:off x="648995" y="5690852"/>
              <a:ext cx="170680" cy="453398"/>
            </a:xfrm>
            <a:custGeom>
              <a:avLst/>
              <a:gdLst/>
              <a:ahLst/>
              <a:cxnLst/>
              <a:rect l="0" t="0" r="0" b="0"/>
              <a:pathLst>
                <a:path w="170680" h="453398">
                  <a:moveTo>
                    <a:pt x="119585" y="15593"/>
                  </a:moveTo>
                  <a:lnTo>
                    <a:pt x="136352" y="21183"/>
                  </a:lnTo>
                  <a:lnTo>
                    <a:pt x="136612" y="21659"/>
                  </a:lnTo>
                  <a:lnTo>
                    <a:pt x="78470" y="9045"/>
                  </a:lnTo>
                  <a:lnTo>
                    <a:pt x="16049" y="0"/>
                  </a:lnTo>
                  <a:lnTo>
                    <a:pt x="8447" y="2858"/>
                  </a:lnTo>
                  <a:lnTo>
                    <a:pt x="3379" y="9443"/>
                  </a:lnTo>
                  <a:lnTo>
                    <a:pt x="0" y="18512"/>
                  </a:lnTo>
                  <a:lnTo>
                    <a:pt x="2466" y="80073"/>
                  </a:lnTo>
                  <a:lnTo>
                    <a:pt x="9103" y="140764"/>
                  </a:lnTo>
                  <a:lnTo>
                    <a:pt x="12103" y="199502"/>
                  </a:lnTo>
                  <a:lnTo>
                    <a:pt x="7930" y="228013"/>
                  </a:lnTo>
                  <a:lnTo>
                    <a:pt x="8883" y="227396"/>
                  </a:lnTo>
                  <a:lnTo>
                    <a:pt x="14232" y="218522"/>
                  </a:lnTo>
                  <a:lnTo>
                    <a:pt x="43291" y="187014"/>
                  </a:lnTo>
                  <a:lnTo>
                    <a:pt x="63060" y="179518"/>
                  </a:lnTo>
                  <a:lnTo>
                    <a:pt x="74883" y="177519"/>
                  </a:lnTo>
                  <a:lnTo>
                    <a:pt x="97377" y="181537"/>
                  </a:lnTo>
                  <a:lnTo>
                    <a:pt x="126653" y="196953"/>
                  </a:lnTo>
                  <a:lnTo>
                    <a:pt x="141444" y="210841"/>
                  </a:lnTo>
                  <a:lnTo>
                    <a:pt x="164390" y="258504"/>
                  </a:lnTo>
                  <a:lnTo>
                    <a:pt x="170679" y="315653"/>
                  </a:lnTo>
                  <a:lnTo>
                    <a:pt x="168802" y="370096"/>
                  </a:lnTo>
                  <a:lnTo>
                    <a:pt x="157564" y="404121"/>
                  </a:lnTo>
                  <a:lnTo>
                    <a:pt x="144653" y="424579"/>
                  </a:lnTo>
                  <a:lnTo>
                    <a:pt x="127217" y="441470"/>
                  </a:lnTo>
                  <a:lnTo>
                    <a:pt x="104649" y="450537"/>
                  </a:lnTo>
                  <a:lnTo>
                    <a:pt x="80192" y="453397"/>
                  </a:lnTo>
                  <a:lnTo>
                    <a:pt x="35357" y="447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7036" y="611705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201865" y="5579216"/>
            <a:ext cx="988063" cy="433266"/>
            <a:chOff x="1201865" y="5579216"/>
            <a:chExt cx="988063" cy="433266"/>
          </a:xfrm>
        </p:grpSpPr>
        <p:sp>
          <p:nvSpPr>
            <p:cNvPr id="65" name="Freeform 64"/>
            <p:cNvSpPr/>
            <p:nvPr/>
          </p:nvSpPr>
          <p:spPr>
            <a:xfrm>
              <a:off x="1201865" y="5594702"/>
              <a:ext cx="268248" cy="391530"/>
            </a:xfrm>
            <a:custGeom>
              <a:avLst/>
              <a:gdLst/>
              <a:ahLst/>
              <a:cxnLst/>
              <a:rect l="0" t="0" r="0" b="0"/>
              <a:pathLst>
                <a:path w="268248" h="391530">
                  <a:moveTo>
                    <a:pt x="135254" y="6458"/>
                  </a:moveTo>
                  <a:lnTo>
                    <a:pt x="111207" y="16034"/>
                  </a:lnTo>
                  <a:lnTo>
                    <a:pt x="54556" y="66357"/>
                  </a:lnTo>
                  <a:lnTo>
                    <a:pt x="22562" y="121032"/>
                  </a:lnTo>
                  <a:lnTo>
                    <a:pt x="6019" y="175320"/>
                  </a:lnTo>
                  <a:lnTo>
                    <a:pt x="646" y="225207"/>
                  </a:lnTo>
                  <a:lnTo>
                    <a:pt x="0" y="286061"/>
                  </a:lnTo>
                  <a:lnTo>
                    <a:pt x="8091" y="327819"/>
                  </a:lnTo>
                  <a:lnTo>
                    <a:pt x="18685" y="351666"/>
                  </a:lnTo>
                  <a:lnTo>
                    <a:pt x="43393" y="379234"/>
                  </a:lnTo>
                  <a:lnTo>
                    <a:pt x="65961" y="388556"/>
                  </a:lnTo>
                  <a:lnTo>
                    <a:pt x="91589" y="391529"/>
                  </a:lnTo>
                  <a:lnTo>
                    <a:pt x="131155" y="385456"/>
                  </a:lnTo>
                  <a:lnTo>
                    <a:pt x="187356" y="356480"/>
                  </a:lnTo>
                  <a:lnTo>
                    <a:pt x="213732" y="324897"/>
                  </a:lnTo>
                  <a:lnTo>
                    <a:pt x="242439" y="270011"/>
                  </a:lnTo>
                  <a:lnTo>
                    <a:pt x="259039" y="231947"/>
                  </a:lnTo>
                  <a:lnTo>
                    <a:pt x="268247" y="183624"/>
                  </a:lnTo>
                  <a:lnTo>
                    <a:pt x="267856" y="138500"/>
                  </a:lnTo>
                  <a:lnTo>
                    <a:pt x="262038" y="114277"/>
                  </a:lnTo>
                  <a:lnTo>
                    <a:pt x="238243" y="59435"/>
                  </a:lnTo>
                  <a:lnTo>
                    <a:pt x="214825" y="25458"/>
                  </a:lnTo>
                  <a:lnTo>
                    <a:pt x="201425" y="10613"/>
                  </a:lnTo>
                  <a:lnTo>
                    <a:pt x="181431" y="2456"/>
                  </a:lnTo>
                  <a:lnTo>
                    <a:pt x="158116" y="0"/>
                  </a:lnTo>
                  <a:lnTo>
                    <a:pt x="114197" y="64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37160" y="5601160"/>
              <a:ext cx="178986" cy="386976"/>
            </a:xfrm>
            <a:custGeom>
              <a:avLst/>
              <a:gdLst/>
              <a:ahLst/>
              <a:cxnLst/>
              <a:rect l="0" t="0" r="0" b="0"/>
              <a:pathLst>
                <a:path w="178986" h="386976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89" y="160840"/>
                  </a:lnTo>
                  <a:lnTo>
                    <a:pt x="9065" y="221962"/>
                  </a:lnTo>
                  <a:lnTo>
                    <a:pt x="10095" y="278936"/>
                  </a:lnTo>
                  <a:lnTo>
                    <a:pt x="10400" y="332862"/>
                  </a:lnTo>
                  <a:lnTo>
                    <a:pt x="4901" y="374707"/>
                  </a:lnTo>
                  <a:lnTo>
                    <a:pt x="6777" y="381996"/>
                  </a:lnTo>
                  <a:lnTo>
                    <a:pt x="11537" y="385685"/>
                  </a:lnTo>
                  <a:lnTo>
                    <a:pt x="18220" y="386975"/>
                  </a:lnTo>
                  <a:lnTo>
                    <a:pt x="54162" y="380640"/>
                  </a:lnTo>
                  <a:lnTo>
                    <a:pt x="111075" y="370328"/>
                  </a:lnTo>
                  <a:lnTo>
                    <a:pt x="161593" y="360406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08116" y="5579216"/>
              <a:ext cx="239657" cy="433266"/>
            </a:xfrm>
            <a:custGeom>
              <a:avLst/>
              <a:gdLst/>
              <a:ahLst/>
              <a:cxnLst/>
              <a:rect l="0" t="0" r="0" b="0"/>
              <a:pathLst>
                <a:path w="239657" h="433266">
                  <a:moveTo>
                    <a:pt x="176485" y="53530"/>
                  </a:moveTo>
                  <a:lnTo>
                    <a:pt x="126986" y="4032"/>
                  </a:lnTo>
                  <a:lnTo>
                    <a:pt x="118919" y="644"/>
                  </a:lnTo>
                  <a:lnTo>
                    <a:pt x="100597" y="0"/>
                  </a:lnTo>
                  <a:lnTo>
                    <a:pt x="70551" y="11803"/>
                  </a:lnTo>
                  <a:lnTo>
                    <a:pt x="45011" y="30118"/>
                  </a:lnTo>
                  <a:lnTo>
                    <a:pt x="33044" y="49753"/>
                  </a:lnTo>
                  <a:lnTo>
                    <a:pt x="15829" y="100487"/>
                  </a:lnTo>
                  <a:lnTo>
                    <a:pt x="8400" y="155569"/>
                  </a:lnTo>
                  <a:lnTo>
                    <a:pt x="0" y="214629"/>
                  </a:lnTo>
                  <a:lnTo>
                    <a:pt x="3583" y="276684"/>
                  </a:lnTo>
                  <a:lnTo>
                    <a:pt x="15556" y="332833"/>
                  </a:lnTo>
                  <a:lnTo>
                    <a:pt x="26897" y="366743"/>
                  </a:lnTo>
                  <a:lnTo>
                    <a:pt x="57798" y="407180"/>
                  </a:lnTo>
                  <a:lnTo>
                    <a:pt x="83996" y="428806"/>
                  </a:lnTo>
                  <a:lnTo>
                    <a:pt x="93769" y="432396"/>
                  </a:lnTo>
                  <a:lnTo>
                    <a:pt x="113986" y="433265"/>
                  </a:lnTo>
                  <a:lnTo>
                    <a:pt x="131550" y="426632"/>
                  </a:lnTo>
                  <a:lnTo>
                    <a:pt x="161890" y="403309"/>
                  </a:lnTo>
                  <a:lnTo>
                    <a:pt x="177749" y="377487"/>
                  </a:lnTo>
                  <a:lnTo>
                    <a:pt x="189857" y="347609"/>
                  </a:lnTo>
                  <a:lnTo>
                    <a:pt x="189676" y="310940"/>
                  </a:lnTo>
                  <a:lnTo>
                    <a:pt x="176623" y="276029"/>
                  </a:lnTo>
                  <a:lnTo>
                    <a:pt x="157938" y="249047"/>
                  </a:lnTo>
                  <a:lnTo>
                    <a:pt x="131995" y="231824"/>
                  </a:lnTo>
                  <a:lnTo>
                    <a:pt x="129277" y="227375"/>
                  </a:lnTo>
                  <a:lnTo>
                    <a:pt x="130975" y="223239"/>
                  </a:lnTo>
                  <a:lnTo>
                    <a:pt x="135616" y="219311"/>
                  </a:lnTo>
                  <a:lnTo>
                    <a:pt x="153252" y="218068"/>
                  </a:lnTo>
                  <a:lnTo>
                    <a:pt x="212679" y="221470"/>
                  </a:lnTo>
                  <a:lnTo>
                    <a:pt x="239656" y="2219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71548" y="5619605"/>
              <a:ext cx="218380" cy="363668"/>
            </a:xfrm>
            <a:custGeom>
              <a:avLst/>
              <a:gdLst/>
              <a:ahLst/>
              <a:cxnLst/>
              <a:rect l="0" t="0" r="0" b="0"/>
              <a:pathLst>
                <a:path w="218380" h="363668">
                  <a:moveTo>
                    <a:pt x="155208" y="44726"/>
                  </a:moveTo>
                  <a:lnTo>
                    <a:pt x="149619" y="22370"/>
                  </a:lnTo>
                  <a:lnTo>
                    <a:pt x="144463" y="14614"/>
                  </a:lnTo>
                  <a:lnTo>
                    <a:pt x="129375" y="2877"/>
                  </a:lnTo>
                  <a:lnTo>
                    <a:pt x="107852" y="0"/>
                  </a:lnTo>
                  <a:lnTo>
                    <a:pt x="83858" y="3791"/>
                  </a:lnTo>
                  <a:lnTo>
                    <a:pt x="61496" y="13275"/>
                  </a:lnTo>
                  <a:lnTo>
                    <a:pt x="34765" y="37357"/>
                  </a:lnTo>
                  <a:lnTo>
                    <a:pt x="13177" y="76936"/>
                  </a:lnTo>
                  <a:lnTo>
                    <a:pt x="2510" y="110422"/>
                  </a:lnTo>
                  <a:lnTo>
                    <a:pt x="0" y="154009"/>
                  </a:lnTo>
                  <a:lnTo>
                    <a:pt x="5920" y="204484"/>
                  </a:lnTo>
                  <a:lnTo>
                    <a:pt x="13025" y="253577"/>
                  </a:lnTo>
                  <a:lnTo>
                    <a:pt x="40544" y="307712"/>
                  </a:lnTo>
                  <a:lnTo>
                    <a:pt x="67698" y="344419"/>
                  </a:lnTo>
                  <a:lnTo>
                    <a:pt x="94184" y="361382"/>
                  </a:lnTo>
                  <a:lnTo>
                    <a:pt x="117168" y="363667"/>
                  </a:lnTo>
                  <a:lnTo>
                    <a:pt x="175415" y="352582"/>
                  </a:lnTo>
                  <a:lnTo>
                    <a:pt x="204089" y="342743"/>
                  </a:lnTo>
                  <a:lnTo>
                    <a:pt x="218379" y="3289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305741" y="1302991"/>
            <a:ext cx="2242571" cy="565842"/>
            <a:chOff x="2305741" y="1302991"/>
            <a:chExt cx="2242571" cy="565842"/>
          </a:xfrm>
        </p:grpSpPr>
        <p:sp>
          <p:nvSpPr>
            <p:cNvPr id="70" name="Freeform 69"/>
            <p:cNvSpPr/>
            <p:nvPr/>
          </p:nvSpPr>
          <p:spPr>
            <a:xfrm>
              <a:off x="2305741" y="1421553"/>
              <a:ext cx="505672" cy="220893"/>
            </a:xfrm>
            <a:custGeom>
              <a:avLst/>
              <a:gdLst/>
              <a:ahLst/>
              <a:cxnLst/>
              <a:rect l="0" t="0" r="0" b="0"/>
              <a:pathLst>
                <a:path w="505672" h="220893">
                  <a:moveTo>
                    <a:pt x="0" y="157721"/>
                  </a:moveTo>
                  <a:lnTo>
                    <a:pt x="58616" y="148656"/>
                  </a:lnTo>
                  <a:lnTo>
                    <a:pt x="111620" y="139076"/>
                  </a:lnTo>
                  <a:lnTo>
                    <a:pt x="173493" y="128071"/>
                  </a:lnTo>
                  <a:lnTo>
                    <a:pt x="228419" y="125348"/>
                  </a:lnTo>
                  <a:lnTo>
                    <a:pt x="284329" y="117878"/>
                  </a:lnTo>
                  <a:lnTo>
                    <a:pt x="340433" y="116056"/>
                  </a:lnTo>
                  <a:lnTo>
                    <a:pt x="390509" y="108460"/>
                  </a:lnTo>
                  <a:lnTo>
                    <a:pt x="448061" y="102627"/>
                  </a:lnTo>
                  <a:lnTo>
                    <a:pt x="460144" y="99935"/>
                  </a:lnTo>
                  <a:lnTo>
                    <a:pt x="467030" y="94630"/>
                  </a:lnTo>
                  <a:lnTo>
                    <a:pt x="470450" y="87585"/>
                  </a:lnTo>
                  <a:lnTo>
                    <a:pt x="471561" y="79378"/>
                  </a:lnTo>
                  <a:lnTo>
                    <a:pt x="468792" y="71567"/>
                  </a:lnTo>
                  <a:lnTo>
                    <a:pt x="435213" y="35097"/>
                  </a:lnTo>
                  <a:lnTo>
                    <a:pt x="378412" y="1858"/>
                  </a:lnTo>
                  <a:lnTo>
                    <a:pt x="373937" y="0"/>
                  </a:lnTo>
                  <a:lnTo>
                    <a:pt x="373294" y="1101"/>
                  </a:lnTo>
                  <a:lnTo>
                    <a:pt x="375204" y="4175"/>
                  </a:lnTo>
                  <a:lnTo>
                    <a:pt x="431507" y="36326"/>
                  </a:lnTo>
                  <a:lnTo>
                    <a:pt x="492429" y="87225"/>
                  </a:lnTo>
                  <a:lnTo>
                    <a:pt x="500251" y="96686"/>
                  </a:lnTo>
                  <a:lnTo>
                    <a:pt x="504296" y="106503"/>
                  </a:lnTo>
                  <a:lnTo>
                    <a:pt x="505671" y="126769"/>
                  </a:lnTo>
                  <a:lnTo>
                    <a:pt x="499263" y="144355"/>
                  </a:lnTo>
                  <a:lnTo>
                    <a:pt x="487447" y="159969"/>
                  </a:lnTo>
                  <a:lnTo>
                    <a:pt x="432160" y="207170"/>
                  </a:lnTo>
                  <a:lnTo>
                    <a:pt x="410611" y="220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23819" y="1302991"/>
              <a:ext cx="282130" cy="471917"/>
            </a:xfrm>
            <a:custGeom>
              <a:avLst/>
              <a:gdLst/>
              <a:ahLst/>
              <a:cxnLst/>
              <a:rect l="0" t="0" r="0" b="0"/>
              <a:pathLst>
                <a:path w="282130" h="471917">
                  <a:moveTo>
                    <a:pt x="282129" y="76242"/>
                  </a:moveTo>
                  <a:lnTo>
                    <a:pt x="252820" y="32279"/>
                  </a:lnTo>
                  <a:lnTo>
                    <a:pt x="233228" y="18488"/>
                  </a:lnTo>
                  <a:lnTo>
                    <a:pt x="182522" y="103"/>
                  </a:lnTo>
                  <a:lnTo>
                    <a:pt x="135762" y="0"/>
                  </a:lnTo>
                  <a:lnTo>
                    <a:pt x="96041" y="7378"/>
                  </a:lnTo>
                  <a:lnTo>
                    <a:pt x="76201" y="19899"/>
                  </a:lnTo>
                  <a:lnTo>
                    <a:pt x="44400" y="56534"/>
                  </a:lnTo>
                  <a:lnTo>
                    <a:pt x="19961" y="119458"/>
                  </a:lnTo>
                  <a:lnTo>
                    <a:pt x="5085" y="180314"/>
                  </a:lnTo>
                  <a:lnTo>
                    <a:pt x="0" y="231340"/>
                  </a:lnTo>
                  <a:lnTo>
                    <a:pt x="5518" y="293749"/>
                  </a:lnTo>
                  <a:lnTo>
                    <a:pt x="9877" y="342809"/>
                  </a:lnTo>
                  <a:lnTo>
                    <a:pt x="31126" y="398782"/>
                  </a:lnTo>
                  <a:lnTo>
                    <a:pt x="57853" y="438391"/>
                  </a:lnTo>
                  <a:lnTo>
                    <a:pt x="84265" y="461446"/>
                  </a:lnTo>
                  <a:lnTo>
                    <a:pt x="107232" y="469712"/>
                  </a:lnTo>
                  <a:lnTo>
                    <a:pt x="119907" y="471916"/>
                  </a:lnTo>
                  <a:lnTo>
                    <a:pt x="143350" y="468126"/>
                  </a:lnTo>
                  <a:lnTo>
                    <a:pt x="197650" y="441320"/>
                  </a:lnTo>
                  <a:lnTo>
                    <a:pt x="240015" y="4236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66029" y="1597069"/>
              <a:ext cx="132500" cy="150405"/>
            </a:xfrm>
            <a:custGeom>
              <a:avLst/>
              <a:gdLst/>
              <a:ahLst/>
              <a:cxnLst/>
              <a:rect l="0" t="0" r="0" b="0"/>
              <a:pathLst>
                <a:path w="132500" h="150405">
                  <a:moveTo>
                    <a:pt x="108375" y="34848"/>
                  </a:moveTo>
                  <a:lnTo>
                    <a:pt x="102786" y="18080"/>
                  </a:lnTo>
                  <a:lnTo>
                    <a:pt x="96460" y="11971"/>
                  </a:lnTo>
                  <a:lnTo>
                    <a:pt x="76953" y="2064"/>
                  </a:lnTo>
                  <a:lnTo>
                    <a:pt x="55805" y="0"/>
                  </a:lnTo>
                  <a:lnTo>
                    <a:pt x="45252" y="1087"/>
                  </a:lnTo>
                  <a:lnTo>
                    <a:pt x="27288" y="11654"/>
                  </a:lnTo>
                  <a:lnTo>
                    <a:pt x="12675" y="28049"/>
                  </a:lnTo>
                  <a:lnTo>
                    <a:pt x="2280" y="47034"/>
                  </a:lnTo>
                  <a:lnTo>
                    <a:pt x="0" y="67170"/>
                  </a:lnTo>
                  <a:lnTo>
                    <a:pt x="8069" y="114282"/>
                  </a:lnTo>
                  <a:lnTo>
                    <a:pt x="23152" y="143652"/>
                  </a:lnTo>
                  <a:lnTo>
                    <a:pt x="31673" y="148328"/>
                  </a:lnTo>
                  <a:lnTo>
                    <a:pt x="53618" y="150404"/>
                  </a:lnTo>
                  <a:lnTo>
                    <a:pt x="86692" y="144996"/>
                  </a:lnTo>
                  <a:lnTo>
                    <a:pt x="113129" y="130395"/>
                  </a:lnTo>
                  <a:lnTo>
                    <a:pt x="125306" y="114748"/>
                  </a:lnTo>
                  <a:lnTo>
                    <a:pt x="130191" y="105662"/>
                  </a:lnTo>
                  <a:lnTo>
                    <a:pt x="132499" y="86208"/>
                  </a:lnTo>
                  <a:lnTo>
                    <a:pt x="128455" y="6703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48103" y="1652974"/>
              <a:ext cx="284271" cy="136871"/>
            </a:xfrm>
            <a:custGeom>
              <a:avLst/>
              <a:gdLst/>
              <a:ahLst/>
              <a:cxnLst/>
              <a:rect l="0" t="0" r="0" b="0"/>
              <a:pathLst>
                <a:path w="284271" h="136871">
                  <a:moveTo>
                    <a:pt x="0" y="0"/>
                  </a:moveTo>
                  <a:lnTo>
                    <a:pt x="3120" y="42691"/>
                  </a:lnTo>
                  <a:lnTo>
                    <a:pt x="21331" y="105335"/>
                  </a:lnTo>
                  <a:lnTo>
                    <a:pt x="24749" y="115847"/>
                  </a:lnTo>
                  <a:lnTo>
                    <a:pt x="27028" y="118175"/>
                  </a:lnTo>
                  <a:lnTo>
                    <a:pt x="28548" y="115048"/>
                  </a:lnTo>
                  <a:lnTo>
                    <a:pt x="32355" y="57741"/>
                  </a:lnTo>
                  <a:lnTo>
                    <a:pt x="41043" y="23737"/>
                  </a:lnTo>
                  <a:lnTo>
                    <a:pt x="51776" y="6260"/>
                  </a:lnTo>
                  <a:lnTo>
                    <a:pt x="59084" y="3003"/>
                  </a:lnTo>
                  <a:lnTo>
                    <a:pt x="67466" y="3172"/>
                  </a:lnTo>
                  <a:lnTo>
                    <a:pt x="84967" y="9598"/>
                  </a:lnTo>
                  <a:lnTo>
                    <a:pt x="122468" y="39406"/>
                  </a:lnTo>
                  <a:lnTo>
                    <a:pt x="138192" y="65488"/>
                  </a:lnTo>
                  <a:lnTo>
                    <a:pt x="141261" y="67055"/>
                  </a:lnTo>
                  <a:lnTo>
                    <a:pt x="143307" y="63421"/>
                  </a:lnTo>
                  <a:lnTo>
                    <a:pt x="144671" y="56318"/>
                  </a:lnTo>
                  <a:lnTo>
                    <a:pt x="157769" y="35144"/>
                  </a:lnTo>
                  <a:lnTo>
                    <a:pt x="176185" y="24198"/>
                  </a:lnTo>
                  <a:lnTo>
                    <a:pt x="187646" y="19642"/>
                  </a:lnTo>
                  <a:lnTo>
                    <a:pt x="197627" y="18943"/>
                  </a:lnTo>
                  <a:lnTo>
                    <a:pt x="214956" y="24407"/>
                  </a:lnTo>
                  <a:lnTo>
                    <a:pt x="237866" y="40637"/>
                  </a:lnTo>
                  <a:lnTo>
                    <a:pt x="265398" y="75487"/>
                  </a:lnTo>
                  <a:lnTo>
                    <a:pt x="278158" y="104645"/>
                  </a:lnTo>
                  <a:lnTo>
                    <a:pt x="28427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3430" y="1679953"/>
              <a:ext cx="242156" cy="130949"/>
            </a:xfrm>
            <a:custGeom>
              <a:avLst/>
              <a:gdLst/>
              <a:ahLst/>
              <a:cxnLst/>
              <a:rect l="0" t="0" r="0" b="0"/>
              <a:pathLst>
                <a:path w="242156" h="130949">
                  <a:moveTo>
                    <a:pt x="0" y="36192"/>
                  </a:moveTo>
                  <a:lnTo>
                    <a:pt x="3119" y="78883"/>
                  </a:lnTo>
                  <a:lnTo>
                    <a:pt x="5589" y="89219"/>
                  </a:lnTo>
                  <a:lnTo>
                    <a:pt x="7235" y="91431"/>
                  </a:lnTo>
                  <a:lnTo>
                    <a:pt x="18644" y="38018"/>
                  </a:lnTo>
                  <a:lnTo>
                    <a:pt x="25054" y="15946"/>
                  </a:lnTo>
                  <a:lnTo>
                    <a:pt x="30741" y="9826"/>
                  </a:lnTo>
                  <a:lnTo>
                    <a:pt x="38041" y="6917"/>
                  </a:lnTo>
                  <a:lnTo>
                    <a:pt x="46418" y="6146"/>
                  </a:lnTo>
                  <a:lnTo>
                    <a:pt x="61964" y="11530"/>
                  </a:lnTo>
                  <a:lnTo>
                    <a:pt x="69385" y="16241"/>
                  </a:lnTo>
                  <a:lnTo>
                    <a:pt x="80750" y="30834"/>
                  </a:lnTo>
                  <a:lnTo>
                    <a:pt x="97579" y="68799"/>
                  </a:lnTo>
                  <a:lnTo>
                    <a:pt x="101317" y="71968"/>
                  </a:lnTo>
                  <a:lnTo>
                    <a:pt x="104979" y="70571"/>
                  </a:lnTo>
                  <a:lnTo>
                    <a:pt x="112168" y="59660"/>
                  </a:lnTo>
                  <a:lnTo>
                    <a:pt x="135423" y="14066"/>
                  </a:lnTo>
                  <a:lnTo>
                    <a:pt x="144094" y="7403"/>
                  </a:lnTo>
                  <a:lnTo>
                    <a:pt x="166207" y="0"/>
                  </a:lnTo>
                  <a:lnTo>
                    <a:pt x="175145" y="1535"/>
                  </a:lnTo>
                  <a:lnTo>
                    <a:pt x="182274" y="6068"/>
                  </a:lnTo>
                  <a:lnTo>
                    <a:pt x="213343" y="48299"/>
                  </a:lnTo>
                  <a:lnTo>
                    <a:pt x="237103" y="107690"/>
                  </a:lnTo>
                  <a:lnTo>
                    <a:pt x="242155" y="1309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45685" y="1684559"/>
              <a:ext cx="131763" cy="150259"/>
            </a:xfrm>
            <a:custGeom>
              <a:avLst/>
              <a:gdLst/>
              <a:ahLst/>
              <a:cxnLst/>
              <a:rect l="0" t="0" r="0" b="0"/>
              <a:pathLst>
                <a:path w="131763" h="150259">
                  <a:moveTo>
                    <a:pt x="76242" y="10529"/>
                  </a:moveTo>
                  <a:lnTo>
                    <a:pt x="59474" y="4939"/>
                  </a:lnTo>
                  <a:lnTo>
                    <a:pt x="41884" y="5315"/>
                  </a:lnTo>
                  <a:lnTo>
                    <a:pt x="32280" y="7053"/>
                  </a:lnTo>
                  <a:lnTo>
                    <a:pt x="24707" y="11721"/>
                  </a:lnTo>
                  <a:lnTo>
                    <a:pt x="13173" y="26266"/>
                  </a:lnTo>
                  <a:lnTo>
                    <a:pt x="103" y="59775"/>
                  </a:lnTo>
                  <a:lnTo>
                    <a:pt x="0" y="99340"/>
                  </a:lnTo>
                  <a:lnTo>
                    <a:pt x="7652" y="120580"/>
                  </a:lnTo>
                  <a:lnTo>
                    <a:pt x="12968" y="129520"/>
                  </a:lnTo>
                  <a:lnTo>
                    <a:pt x="31353" y="142572"/>
                  </a:lnTo>
                  <a:lnTo>
                    <a:pt x="42806" y="147691"/>
                  </a:lnTo>
                  <a:lnTo>
                    <a:pt x="68011" y="150258"/>
                  </a:lnTo>
                  <a:lnTo>
                    <a:pt x="81283" y="149305"/>
                  </a:lnTo>
                  <a:lnTo>
                    <a:pt x="92471" y="143991"/>
                  </a:lnTo>
                  <a:lnTo>
                    <a:pt x="111141" y="125607"/>
                  </a:lnTo>
                  <a:lnTo>
                    <a:pt x="129216" y="94539"/>
                  </a:lnTo>
                  <a:lnTo>
                    <a:pt x="131762" y="73603"/>
                  </a:lnTo>
                  <a:lnTo>
                    <a:pt x="127824" y="52600"/>
                  </a:lnTo>
                  <a:lnTo>
                    <a:pt x="118274" y="31567"/>
                  </a:lnTo>
                  <a:lnTo>
                    <a:pt x="103112" y="16759"/>
                  </a:lnTo>
                  <a:lnTo>
                    <a:pt x="762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27212" y="1639245"/>
              <a:ext cx="221100" cy="229588"/>
            </a:xfrm>
            <a:custGeom>
              <a:avLst/>
              <a:gdLst/>
              <a:ahLst/>
              <a:cxnLst/>
              <a:rect l="0" t="0" r="0" b="0"/>
              <a:pathLst>
                <a:path w="221100" h="229588">
                  <a:moveTo>
                    <a:pt x="0" y="76900"/>
                  </a:moveTo>
                  <a:lnTo>
                    <a:pt x="17958" y="131944"/>
                  </a:lnTo>
                  <a:lnTo>
                    <a:pt x="35150" y="191412"/>
                  </a:lnTo>
                  <a:lnTo>
                    <a:pt x="45640" y="223913"/>
                  </a:lnTo>
                  <a:lnTo>
                    <a:pt x="45635" y="228721"/>
                  </a:lnTo>
                  <a:lnTo>
                    <a:pt x="43291" y="229587"/>
                  </a:lnTo>
                  <a:lnTo>
                    <a:pt x="39389" y="227824"/>
                  </a:lnTo>
                  <a:lnTo>
                    <a:pt x="31934" y="213387"/>
                  </a:lnTo>
                  <a:lnTo>
                    <a:pt x="17616" y="160402"/>
                  </a:lnTo>
                  <a:lnTo>
                    <a:pt x="13099" y="102016"/>
                  </a:lnTo>
                  <a:lnTo>
                    <a:pt x="20519" y="61855"/>
                  </a:lnTo>
                  <a:lnTo>
                    <a:pt x="37015" y="34097"/>
                  </a:lnTo>
                  <a:lnTo>
                    <a:pt x="49987" y="18492"/>
                  </a:lnTo>
                  <a:lnTo>
                    <a:pt x="76032" y="2142"/>
                  </a:lnTo>
                  <a:lnTo>
                    <a:pt x="98913" y="0"/>
                  </a:lnTo>
                  <a:lnTo>
                    <a:pt x="111565" y="1067"/>
                  </a:lnTo>
                  <a:lnTo>
                    <a:pt x="134983" y="11611"/>
                  </a:lnTo>
                  <a:lnTo>
                    <a:pt x="155919" y="29165"/>
                  </a:lnTo>
                  <a:lnTo>
                    <a:pt x="179689" y="65356"/>
                  </a:lnTo>
                  <a:lnTo>
                    <a:pt x="198794" y="119506"/>
                  </a:lnTo>
                  <a:lnTo>
                    <a:pt x="216255" y="180863"/>
                  </a:lnTo>
                  <a:lnTo>
                    <a:pt x="221099" y="2242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200455" y="2218292"/>
            <a:ext cx="1252893" cy="445418"/>
            <a:chOff x="2200455" y="2218292"/>
            <a:chExt cx="1252893" cy="445418"/>
          </a:xfrm>
        </p:grpSpPr>
        <p:sp>
          <p:nvSpPr>
            <p:cNvPr id="78" name="Freeform 77"/>
            <p:cNvSpPr/>
            <p:nvPr/>
          </p:nvSpPr>
          <p:spPr>
            <a:xfrm>
              <a:off x="2200455" y="2383030"/>
              <a:ext cx="739250" cy="280680"/>
            </a:xfrm>
            <a:custGeom>
              <a:avLst/>
              <a:gdLst/>
              <a:ahLst/>
              <a:cxnLst/>
              <a:rect l="0" t="0" r="0" b="0"/>
              <a:pathLst>
                <a:path w="739250" h="280680">
                  <a:moveTo>
                    <a:pt x="0" y="164866"/>
                  </a:moveTo>
                  <a:lnTo>
                    <a:pt x="55045" y="148078"/>
                  </a:lnTo>
                  <a:lnTo>
                    <a:pt x="106453" y="144652"/>
                  </a:lnTo>
                  <a:lnTo>
                    <a:pt x="167257" y="143976"/>
                  </a:lnTo>
                  <a:lnTo>
                    <a:pt x="218274" y="138269"/>
                  </a:lnTo>
                  <a:lnTo>
                    <a:pt x="280679" y="134266"/>
                  </a:lnTo>
                  <a:lnTo>
                    <a:pt x="332079" y="133572"/>
                  </a:lnTo>
                  <a:lnTo>
                    <a:pt x="390072" y="133367"/>
                  </a:lnTo>
                  <a:lnTo>
                    <a:pt x="445990" y="133306"/>
                  </a:lnTo>
                  <a:lnTo>
                    <a:pt x="505322" y="133288"/>
                  </a:lnTo>
                  <a:lnTo>
                    <a:pt x="560467" y="132113"/>
                  </a:lnTo>
                  <a:lnTo>
                    <a:pt x="612681" y="126045"/>
                  </a:lnTo>
                  <a:lnTo>
                    <a:pt x="672838" y="126522"/>
                  </a:lnTo>
                  <a:lnTo>
                    <a:pt x="715646" y="128158"/>
                  </a:lnTo>
                  <a:lnTo>
                    <a:pt x="729782" y="126356"/>
                  </a:lnTo>
                  <a:lnTo>
                    <a:pt x="736866" y="122815"/>
                  </a:lnTo>
                  <a:lnTo>
                    <a:pt x="739249" y="118115"/>
                  </a:lnTo>
                  <a:lnTo>
                    <a:pt x="738498" y="112642"/>
                  </a:lnTo>
                  <a:lnTo>
                    <a:pt x="707819" y="67758"/>
                  </a:lnTo>
                  <a:lnTo>
                    <a:pt x="652054" y="21386"/>
                  </a:lnTo>
                  <a:lnTo>
                    <a:pt x="626560" y="41"/>
                  </a:lnTo>
                  <a:lnTo>
                    <a:pt x="622427" y="0"/>
                  </a:lnTo>
                  <a:lnTo>
                    <a:pt x="620842" y="4653"/>
                  </a:lnTo>
                  <a:lnTo>
                    <a:pt x="620956" y="12434"/>
                  </a:lnTo>
                  <a:lnTo>
                    <a:pt x="627320" y="27318"/>
                  </a:lnTo>
                  <a:lnTo>
                    <a:pt x="670674" y="82678"/>
                  </a:lnTo>
                  <a:lnTo>
                    <a:pt x="702337" y="141882"/>
                  </a:lnTo>
                  <a:lnTo>
                    <a:pt x="706871" y="153053"/>
                  </a:lnTo>
                  <a:lnTo>
                    <a:pt x="707554" y="162840"/>
                  </a:lnTo>
                  <a:lnTo>
                    <a:pt x="702073" y="179953"/>
                  </a:lnTo>
                  <a:lnTo>
                    <a:pt x="657139" y="233376"/>
                  </a:lnTo>
                  <a:lnTo>
                    <a:pt x="607749" y="266810"/>
                  </a:lnTo>
                  <a:lnTo>
                    <a:pt x="589596" y="2806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62506" y="2218292"/>
              <a:ext cx="290842" cy="432174"/>
            </a:xfrm>
            <a:custGeom>
              <a:avLst/>
              <a:gdLst/>
              <a:ahLst/>
              <a:cxnLst/>
              <a:rect l="0" t="0" r="0" b="0"/>
              <a:pathLst>
                <a:path w="290842" h="432174">
                  <a:moveTo>
                    <a:pt x="248727" y="76920"/>
                  </a:moveTo>
                  <a:lnTo>
                    <a:pt x="193639" y="18357"/>
                  </a:lnTo>
                  <a:lnTo>
                    <a:pt x="163774" y="2116"/>
                  </a:lnTo>
                  <a:lnTo>
                    <a:pt x="140000" y="0"/>
                  </a:lnTo>
                  <a:lnTo>
                    <a:pt x="113836" y="4129"/>
                  </a:lnTo>
                  <a:lnTo>
                    <a:pt x="50564" y="32340"/>
                  </a:lnTo>
                  <a:lnTo>
                    <a:pt x="34702" y="52038"/>
                  </a:lnTo>
                  <a:lnTo>
                    <a:pt x="9399" y="108400"/>
                  </a:lnTo>
                  <a:lnTo>
                    <a:pt x="0" y="158647"/>
                  </a:lnTo>
                  <a:lnTo>
                    <a:pt x="2805" y="210580"/>
                  </a:lnTo>
                  <a:lnTo>
                    <a:pt x="11045" y="263012"/>
                  </a:lnTo>
                  <a:lnTo>
                    <a:pt x="20895" y="304414"/>
                  </a:lnTo>
                  <a:lnTo>
                    <a:pt x="42401" y="338908"/>
                  </a:lnTo>
                  <a:lnTo>
                    <a:pt x="96111" y="397607"/>
                  </a:lnTo>
                  <a:lnTo>
                    <a:pt x="129548" y="414614"/>
                  </a:lnTo>
                  <a:lnTo>
                    <a:pt x="182768" y="429671"/>
                  </a:lnTo>
                  <a:lnTo>
                    <a:pt x="223204" y="432173"/>
                  </a:lnTo>
                  <a:lnTo>
                    <a:pt x="246742" y="428613"/>
                  </a:lnTo>
                  <a:lnTo>
                    <a:pt x="265782" y="420011"/>
                  </a:lnTo>
                  <a:lnTo>
                    <a:pt x="290841" y="4033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969036" y="3166243"/>
            <a:ext cx="1086586" cy="493773"/>
            <a:chOff x="2969036" y="3166243"/>
            <a:chExt cx="1086586" cy="493773"/>
          </a:xfrm>
        </p:grpSpPr>
        <p:sp>
          <p:nvSpPr>
            <p:cNvPr id="81" name="Freeform 80"/>
            <p:cNvSpPr/>
            <p:nvPr/>
          </p:nvSpPr>
          <p:spPr>
            <a:xfrm>
              <a:off x="2969036" y="3329723"/>
              <a:ext cx="674315" cy="260495"/>
            </a:xfrm>
            <a:custGeom>
              <a:avLst/>
              <a:gdLst/>
              <a:ahLst/>
              <a:cxnLst/>
              <a:rect l="0" t="0" r="0" b="0"/>
              <a:pathLst>
                <a:path w="674315" h="260495">
                  <a:moveTo>
                    <a:pt x="0" y="123624"/>
                  </a:moveTo>
                  <a:lnTo>
                    <a:pt x="58617" y="123624"/>
                  </a:lnTo>
                  <a:lnTo>
                    <a:pt x="112791" y="123624"/>
                  </a:lnTo>
                  <a:lnTo>
                    <a:pt x="171672" y="123624"/>
                  </a:lnTo>
                  <a:lnTo>
                    <a:pt x="225171" y="123624"/>
                  </a:lnTo>
                  <a:lnTo>
                    <a:pt x="282356" y="120504"/>
                  </a:lnTo>
                  <a:lnTo>
                    <a:pt x="336345" y="115291"/>
                  </a:lnTo>
                  <a:lnTo>
                    <a:pt x="392506" y="113746"/>
                  </a:lnTo>
                  <a:lnTo>
                    <a:pt x="450480" y="116408"/>
                  </a:lnTo>
                  <a:lnTo>
                    <a:pt x="507822" y="121486"/>
                  </a:lnTo>
                  <a:lnTo>
                    <a:pt x="563027" y="122990"/>
                  </a:lnTo>
                  <a:lnTo>
                    <a:pt x="623602" y="123499"/>
                  </a:lnTo>
                  <a:lnTo>
                    <a:pt x="632154" y="120031"/>
                  </a:lnTo>
                  <a:lnTo>
                    <a:pt x="636685" y="114209"/>
                  </a:lnTo>
                  <a:lnTo>
                    <a:pt x="638536" y="106819"/>
                  </a:lnTo>
                  <a:lnTo>
                    <a:pt x="636261" y="98383"/>
                  </a:lnTo>
                  <a:lnTo>
                    <a:pt x="607392" y="59627"/>
                  </a:lnTo>
                  <a:lnTo>
                    <a:pt x="550315" y="8662"/>
                  </a:lnTo>
                  <a:lnTo>
                    <a:pt x="542351" y="1359"/>
                  </a:lnTo>
                  <a:lnTo>
                    <a:pt x="539382" y="0"/>
                  </a:lnTo>
                  <a:lnTo>
                    <a:pt x="539743" y="2603"/>
                  </a:lnTo>
                  <a:lnTo>
                    <a:pt x="551428" y="19915"/>
                  </a:lnTo>
                  <a:lnTo>
                    <a:pt x="604514" y="72044"/>
                  </a:lnTo>
                  <a:lnTo>
                    <a:pt x="661832" y="122793"/>
                  </a:lnTo>
                  <a:lnTo>
                    <a:pt x="669339" y="130089"/>
                  </a:lnTo>
                  <a:lnTo>
                    <a:pt x="673173" y="138462"/>
                  </a:lnTo>
                  <a:lnTo>
                    <a:pt x="674314" y="157125"/>
                  </a:lnTo>
                  <a:lnTo>
                    <a:pt x="670641" y="165845"/>
                  </a:lnTo>
                  <a:lnTo>
                    <a:pt x="648704" y="189296"/>
                  </a:lnTo>
                  <a:lnTo>
                    <a:pt x="609850" y="215061"/>
                  </a:lnTo>
                  <a:lnTo>
                    <a:pt x="550669" y="242726"/>
                  </a:lnTo>
                  <a:lnTo>
                    <a:pt x="494839" y="2604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32416" y="3166243"/>
              <a:ext cx="223206" cy="493773"/>
            </a:xfrm>
            <a:custGeom>
              <a:avLst/>
              <a:gdLst/>
              <a:ahLst/>
              <a:cxnLst/>
              <a:rect l="0" t="0" r="0" b="0"/>
              <a:pathLst>
                <a:path w="223206" h="493773">
                  <a:moveTo>
                    <a:pt x="31542" y="171290"/>
                  </a:moveTo>
                  <a:lnTo>
                    <a:pt x="25476" y="203742"/>
                  </a:lnTo>
                  <a:lnTo>
                    <a:pt x="29997" y="254520"/>
                  </a:lnTo>
                  <a:lnTo>
                    <a:pt x="31084" y="307865"/>
                  </a:lnTo>
                  <a:lnTo>
                    <a:pt x="34526" y="360715"/>
                  </a:lnTo>
                  <a:lnTo>
                    <a:pt x="39835" y="413419"/>
                  </a:lnTo>
                  <a:lnTo>
                    <a:pt x="41408" y="466081"/>
                  </a:lnTo>
                  <a:lnTo>
                    <a:pt x="41629" y="483631"/>
                  </a:lnTo>
                  <a:lnTo>
                    <a:pt x="39436" y="491821"/>
                  </a:lnTo>
                  <a:lnTo>
                    <a:pt x="35635" y="493772"/>
                  </a:lnTo>
                  <a:lnTo>
                    <a:pt x="30761" y="491563"/>
                  </a:lnTo>
                  <a:lnTo>
                    <a:pt x="22227" y="476630"/>
                  </a:lnTo>
                  <a:lnTo>
                    <a:pt x="13964" y="441916"/>
                  </a:lnTo>
                  <a:lnTo>
                    <a:pt x="5583" y="382675"/>
                  </a:lnTo>
                  <a:lnTo>
                    <a:pt x="1624" y="331929"/>
                  </a:lnTo>
                  <a:lnTo>
                    <a:pt x="451" y="274259"/>
                  </a:lnTo>
                  <a:lnTo>
                    <a:pt x="103" y="218307"/>
                  </a:lnTo>
                  <a:lnTo>
                    <a:pt x="0" y="164684"/>
                  </a:lnTo>
                  <a:lnTo>
                    <a:pt x="8371" y="103738"/>
                  </a:lnTo>
                  <a:lnTo>
                    <a:pt x="24409" y="56691"/>
                  </a:lnTo>
                  <a:lnTo>
                    <a:pt x="49760" y="19192"/>
                  </a:lnTo>
                  <a:lnTo>
                    <a:pt x="69665" y="6985"/>
                  </a:lnTo>
                  <a:lnTo>
                    <a:pt x="92939" y="0"/>
                  </a:lnTo>
                  <a:lnTo>
                    <a:pt x="114982" y="795"/>
                  </a:lnTo>
                  <a:lnTo>
                    <a:pt x="152711" y="18998"/>
                  </a:lnTo>
                  <a:lnTo>
                    <a:pt x="182348" y="46618"/>
                  </a:lnTo>
                  <a:lnTo>
                    <a:pt x="217460" y="106144"/>
                  </a:lnTo>
                  <a:lnTo>
                    <a:pt x="222167" y="117331"/>
                  </a:lnTo>
                  <a:lnTo>
                    <a:pt x="223205" y="161022"/>
                  </a:lnTo>
                  <a:lnTo>
                    <a:pt x="216103" y="199834"/>
                  </a:lnTo>
                  <a:lnTo>
                    <a:pt x="203646" y="219461"/>
                  </a:lnTo>
                  <a:lnTo>
                    <a:pt x="186412" y="234814"/>
                  </a:lnTo>
                  <a:lnTo>
                    <a:pt x="126030" y="261952"/>
                  </a:lnTo>
                  <a:lnTo>
                    <a:pt x="66614" y="282373"/>
                  </a:lnTo>
                  <a:lnTo>
                    <a:pt x="52599" y="2871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210984" y="4382186"/>
            <a:ext cx="1116022" cy="471452"/>
            <a:chOff x="2210984" y="4382186"/>
            <a:chExt cx="1116022" cy="471452"/>
          </a:xfrm>
        </p:grpSpPr>
        <p:sp>
          <p:nvSpPr>
            <p:cNvPr id="84" name="Freeform 83"/>
            <p:cNvSpPr/>
            <p:nvPr/>
          </p:nvSpPr>
          <p:spPr>
            <a:xfrm>
              <a:off x="2210984" y="4508801"/>
              <a:ext cx="663595" cy="344837"/>
            </a:xfrm>
            <a:custGeom>
              <a:avLst/>
              <a:gdLst/>
              <a:ahLst/>
              <a:cxnLst/>
              <a:rect l="0" t="0" r="0" b="0"/>
              <a:pathLst>
                <a:path w="663595" h="344837">
                  <a:moveTo>
                    <a:pt x="0" y="102681"/>
                  </a:moveTo>
                  <a:lnTo>
                    <a:pt x="16768" y="113859"/>
                  </a:lnTo>
                  <a:lnTo>
                    <a:pt x="55141" y="120810"/>
                  </a:lnTo>
                  <a:lnTo>
                    <a:pt x="103556" y="122870"/>
                  </a:lnTo>
                  <a:lnTo>
                    <a:pt x="154945" y="129070"/>
                  </a:lnTo>
                  <a:lnTo>
                    <a:pt x="207217" y="132726"/>
                  </a:lnTo>
                  <a:lnTo>
                    <a:pt x="263980" y="142367"/>
                  </a:lnTo>
                  <a:lnTo>
                    <a:pt x="319202" y="152135"/>
                  </a:lnTo>
                  <a:lnTo>
                    <a:pt x="378848" y="162437"/>
                  </a:lnTo>
                  <a:lnTo>
                    <a:pt x="435255" y="171729"/>
                  </a:lnTo>
                  <a:lnTo>
                    <a:pt x="493562" y="175002"/>
                  </a:lnTo>
                  <a:lnTo>
                    <a:pt x="556372" y="179227"/>
                  </a:lnTo>
                  <a:lnTo>
                    <a:pt x="584188" y="182325"/>
                  </a:lnTo>
                  <a:lnTo>
                    <a:pt x="608250" y="179802"/>
                  </a:lnTo>
                  <a:lnTo>
                    <a:pt x="627522" y="171662"/>
                  </a:lnTo>
                  <a:lnTo>
                    <a:pt x="635937" y="166215"/>
                  </a:lnTo>
                  <a:lnTo>
                    <a:pt x="639207" y="160245"/>
                  </a:lnTo>
                  <a:lnTo>
                    <a:pt x="639048" y="153925"/>
                  </a:lnTo>
                  <a:lnTo>
                    <a:pt x="632632" y="140664"/>
                  </a:lnTo>
                  <a:lnTo>
                    <a:pt x="587674" y="83476"/>
                  </a:lnTo>
                  <a:lnTo>
                    <a:pt x="536700" y="29225"/>
                  </a:lnTo>
                  <a:lnTo>
                    <a:pt x="507874" y="0"/>
                  </a:lnTo>
                  <a:lnTo>
                    <a:pt x="569811" y="61840"/>
                  </a:lnTo>
                  <a:lnTo>
                    <a:pt x="623488" y="120730"/>
                  </a:lnTo>
                  <a:lnTo>
                    <a:pt x="658162" y="151219"/>
                  </a:lnTo>
                  <a:lnTo>
                    <a:pt x="662213" y="161946"/>
                  </a:lnTo>
                  <a:lnTo>
                    <a:pt x="663594" y="189462"/>
                  </a:lnTo>
                  <a:lnTo>
                    <a:pt x="659985" y="201479"/>
                  </a:lnTo>
                  <a:lnTo>
                    <a:pt x="632096" y="237577"/>
                  </a:lnTo>
                  <a:lnTo>
                    <a:pt x="578177" y="281492"/>
                  </a:lnTo>
                  <a:lnTo>
                    <a:pt x="515818" y="320644"/>
                  </a:lnTo>
                  <a:lnTo>
                    <a:pt x="498314" y="329405"/>
                  </a:lnTo>
                  <a:lnTo>
                    <a:pt x="484311" y="3448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06859" y="4382186"/>
              <a:ext cx="220147" cy="432410"/>
            </a:xfrm>
            <a:custGeom>
              <a:avLst/>
              <a:gdLst/>
              <a:ahLst/>
              <a:cxnLst/>
              <a:rect l="0" t="0" r="0" b="0"/>
              <a:pathLst>
                <a:path w="220147" h="432410">
                  <a:moveTo>
                    <a:pt x="220146" y="29254"/>
                  </a:moveTo>
                  <a:lnTo>
                    <a:pt x="176183" y="5535"/>
                  </a:lnTo>
                  <a:lnTo>
                    <a:pt x="140310" y="0"/>
                  </a:lnTo>
                  <a:lnTo>
                    <a:pt x="100045" y="3948"/>
                  </a:lnTo>
                  <a:lnTo>
                    <a:pt x="78640" y="12548"/>
                  </a:lnTo>
                  <a:lnTo>
                    <a:pt x="69657" y="18117"/>
                  </a:lnTo>
                  <a:lnTo>
                    <a:pt x="45835" y="48311"/>
                  </a:lnTo>
                  <a:lnTo>
                    <a:pt x="21182" y="102690"/>
                  </a:lnTo>
                  <a:lnTo>
                    <a:pt x="3869" y="165137"/>
                  </a:lnTo>
                  <a:lnTo>
                    <a:pt x="0" y="227367"/>
                  </a:lnTo>
                  <a:lnTo>
                    <a:pt x="4825" y="279477"/>
                  </a:lnTo>
                  <a:lnTo>
                    <a:pt x="23522" y="342590"/>
                  </a:lnTo>
                  <a:lnTo>
                    <a:pt x="56819" y="396250"/>
                  </a:lnTo>
                  <a:lnTo>
                    <a:pt x="75027" y="413072"/>
                  </a:lnTo>
                  <a:lnTo>
                    <a:pt x="110597" y="430107"/>
                  </a:lnTo>
                  <a:lnTo>
                    <a:pt x="134023" y="432409"/>
                  </a:lnTo>
                  <a:lnTo>
                    <a:pt x="187141" y="421336"/>
                  </a:lnTo>
                  <a:lnTo>
                    <a:pt x="220146" y="4082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368911" y="5468076"/>
            <a:ext cx="1140376" cy="614254"/>
            <a:chOff x="2368911" y="5468076"/>
            <a:chExt cx="1140376" cy="614254"/>
          </a:xfrm>
        </p:grpSpPr>
        <p:sp>
          <p:nvSpPr>
            <p:cNvPr id="87" name="Freeform 86"/>
            <p:cNvSpPr/>
            <p:nvPr/>
          </p:nvSpPr>
          <p:spPr>
            <a:xfrm>
              <a:off x="2368911" y="5656203"/>
              <a:ext cx="651313" cy="366098"/>
            </a:xfrm>
            <a:custGeom>
              <a:avLst/>
              <a:gdLst/>
              <a:ahLst/>
              <a:cxnLst/>
              <a:rect l="0" t="0" r="0" b="0"/>
              <a:pathLst>
                <a:path w="651313" h="366098">
                  <a:moveTo>
                    <a:pt x="0" y="113413"/>
                  </a:moveTo>
                  <a:lnTo>
                    <a:pt x="57265" y="113413"/>
                  </a:lnTo>
                  <a:lnTo>
                    <a:pt x="118157" y="119003"/>
                  </a:lnTo>
                  <a:lnTo>
                    <a:pt x="176415" y="131372"/>
                  </a:lnTo>
                  <a:lnTo>
                    <a:pt x="224757" y="141611"/>
                  </a:lnTo>
                  <a:lnTo>
                    <a:pt x="286726" y="155551"/>
                  </a:lnTo>
                  <a:lnTo>
                    <a:pt x="343767" y="169570"/>
                  </a:lnTo>
                  <a:lnTo>
                    <a:pt x="405640" y="183604"/>
                  </a:lnTo>
                  <a:lnTo>
                    <a:pt x="458012" y="194132"/>
                  </a:lnTo>
                  <a:lnTo>
                    <a:pt x="516293" y="203490"/>
                  </a:lnTo>
                  <a:lnTo>
                    <a:pt x="571127" y="206783"/>
                  </a:lnTo>
                  <a:lnTo>
                    <a:pt x="606734" y="207554"/>
                  </a:lnTo>
                  <a:lnTo>
                    <a:pt x="619739" y="204250"/>
                  </a:lnTo>
                  <a:lnTo>
                    <a:pt x="629578" y="198537"/>
                  </a:lnTo>
                  <a:lnTo>
                    <a:pt x="637308" y="191219"/>
                  </a:lnTo>
                  <a:lnTo>
                    <a:pt x="640121" y="182832"/>
                  </a:lnTo>
                  <a:lnTo>
                    <a:pt x="637008" y="164153"/>
                  </a:lnTo>
                  <a:lnTo>
                    <a:pt x="622012" y="122396"/>
                  </a:lnTo>
                  <a:lnTo>
                    <a:pt x="576094" y="59590"/>
                  </a:lnTo>
                  <a:lnTo>
                    <a:pt x="519427" y="1200"/>
                  </a:lnTo>
                  <a:lnTo>
                    <a:pt x="517081" y="0"/>
                  </a:lnTo>
                  <a:lnTo>
                    <a:pt x="520712" y="8025"/>
                  </a:lnTo>
                  <a:lnTo>
                    <a:pt x="562008" y="64674"/>
                  </a:lnTo>
                  <a:lnTo>
                    <a:pt x="592812" y="100536"/>
                  </a:lnTo>
                  <a:lnTo>
                    <a:pt x="648830" y="151881"/>
                  </a:lnTo>
                  <a:lnTo>
                    <a:pt x="651312" y="160115"/>
                  </a:lnTo>
                  <a:lnTo>
                    <a:pt x="647831" y="178624"/>
                  </a:lnTo>
                  <a:lnTo>
                    <a:pt x="613422" y="239935"/>
                  </a:lnTo>
                  <a:lnTo>
                    <a:pt x="562919" y="297352"/>
                  </a:lnTo>
                  <a:lnTo>
                    <a:pt x="510464" y="350414"/>
                  </a:lnTo>
                  <a:lnTo>
                    <a:pt x="492425" y="359127"/>
                  </a:lnTo>
                  <a:lnTo>
                    <a:pt x="463254" y="3660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34422" y="5468076"/>
              <a:ext cx="274865" cy="614254"/>
            </a:xfrm>
            <a:custGeom>
              <a:avLst/>
              <a:gdLst/>
              <a:ahLst/>
              <a:cxnLst/>
              <a:rect l="0" t="0" r="0" b="0"/>
              <a:pathLst>
                <a:path w="274865" h="614254">
                  <a:moveTo>
                    <a:pt x="50469" y="185727"/>
                  </a:moveTo>
                  <a:lnTo>
                    <a:pt x="43233" y="213283"/>
                  </a:lnTo>
                  <a:lnTo>
                    <a:pt x="40591" y="272625"/>
                  </a:lnTo>
                  <a:lnTo>
                    <a:pt x="40069" y="335083"/>
                  </a:lnTo>
                  <a:lnTo>
                    <a:pt x="45568" y="389468"/>
                  </a:lnTo>
                  <a:lnTo>
                    <a:pt x="49017" y="450036"/>
                  </a:lnTo>
                  <a:lnTo>
                    <a:pt x="44449" y="512435"/>
                  </a:lnTo>
                  <a:lnTo>
                    <a:pt x="41276" y="564199"/>
                  </a:lnTo>
                  <a:lnTo>
                    <a:pt x="34747" y="609172"/>
                  </a:lnTo>
                  <a:lnTo>
                    <a:pt x="31799" y="614253"/>
                  </a:lnTo>
                  <a:lnTo>
                    <a:pt x="28664" y="612961"/>
                  </a:lnTo>
                  <a:lnTo>
                    <a:pt x="25403" y="607420"/>
                  </a:lnTo>
                  <a:lnTo>
                    <a:pt x="19001" y="556500"/>
                  </a:lnTo>
                  <a:lnTo>
                    <a:pt x="12029" y="507196"/>
                  </a:lnTo>
                  <a:lnTo>
                    <a:pt x="9444" y="455542"/>
                  </a:lnTo>
                  <a:lnTo>
                    <a:pt x="7508" y="403193"/>
                  </a:lnTo>
                  <a:lnTo>
                    <a:pt x="1215" y="349467"/>
                  </a:lnTo>
                  <a:lnTo>
                    <a:pt x="0" y="290784"/>
                  </a:lnTo>
                  <a:lnTo>
                    <a:pt x="5360" y="237002"/>
                  </a:lnTo>
                  <a:lnTo>
                    <a:pt x="10883" y="176315"/>
                  </a:lnTo>
                  <a:lnTo>
                    <a:pt x="22892" y="119267"/>
                  </a:lnTo>
                  <a:lnTo>
                    <a:pt x="51459" y="60338"/>
                  </a:lnTo>
                  <a:lnTo>
                    <a:pt x="66117" y="41091"/>
                  </a:lnTo>
                  <a:lnTo>
                    <a:pt x="108725" y="9460"/>
                  </a:lnTo>
                  <a:lnTo>
                    <a:pt x="129783" y="2101"/>
                  </a:lnTo>
                  <a:lnTo>
                    <a:pt x="154740" y="0"/>
                  </a:lnTo>
                  <a:lnTo>
                    <a:pt x="181429" y="2966"/>
                  </a:lnTo>
                  <a:lnTo>
                    <a:pt x="202650" y="14423"/>
                  </a:lnTo>
                  <a:lnTo>
                    <a:pt x="235337" y="50373"/>
                  </a:lnTo>
                  <a:lnTo>
                    <a:pt x="259965" y="110032"/>
                  </a:lnTo>
                  <a:lnTo>
                    <a:pt x="274864" y="153747"/>
                  </a:lnTo>
                  <a:lnTo>
                    <a:pt x="274364" y="196789"/>
                  </a:lnTo>
                  <a:lnTo>
                    <a:pt x="262545" y="254159"/>
                  </a:lnTo>
                  <a:lnTo>
                    <a:pt x="251569" y="278143"/>
                  </a:lnTo>
                  <a:lnTo>
                    <a:pt x="226648" y="305786"/>
                  </a:lnTo>
                  <a:lnTo>
                    <a:pt x="166036" y="350430"/>
                  </a:lnTo>
                  <a:lnTo>
                    <a:pt x="105274" y="374283"/>
                  </a:lnTo>
                  <a:lnTo>
                    <a:pt x="72166" y="382365"/>
                  </a:lnTo>
                  <a:lnTo>
                    <a:pt x="39940" y="3857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15854" y="228170"/>
            <a:ext cx="8646070" cy="742607"/>
            <a:chOff x="315854" y="228170"/>
            <a:chExt cx="8646070" cy="742607"/>
          </a:xfrm>
        </p:grpSpPr>
        <p:sp>
          <p:nvSpPr>
            <p:cNvPr id="2" name="Freeform 1"/>
            <p:cNvSpPr/>
            <p:nvPr/>
          </p:nvSpPr>
          <p:spPr>
            <a:xfrm>
              <a:off x="315854" y="336911"/>
              <a:ext cx="447500" cy="410224"/>
            </a:xfrm>
            <a:custGeom>
              <a:avLst/>
              <a:gdLst/>
              <a:ahLst/>
              <a:cxnLst/>
              <a:rect l="0" t="0" r="0" b="0"/>
              <a:pathLst>
                <a:path w="447500" h="410224">
                  <a:moveTo>
                    <a:pt x="0" y="10529"/>
                  </a:moveTo>
                  <a:lnTo>
                    <a:pt x="3120" y="73007"/>
                  </a:lnTo>
                  <a:lnTo>
                    <a:pt x="9065" y="135304"/>
                  </a:lnTo>
                  <a:lnTo>
                    <a:pt x="21789" y="198449"/>
                  </a:lnTo>
                  <a:lnTo>
                    <a:pt x="35240" y="253020"/>
                  </a:lnTo>
                  <a:lnTo>
                    <a:pt x="57567" y="310549"/>
                  </a:lnTo>
                  <a:lnTo>
                    <a:pt x="91434" y="367799"/>
                  </a:lnTo>
                  <a:lnTo>
                    <a:pt x="108488" y="383005"/>
                  </a:lnTo>
                  <a:lnTo>
                    <a:pt x="117949" y="388698"/>
                  </a:lnTo>
                  <a:lnTo>
                    <a:pt x="126596" y="390153"/>
                  </a:lnTo>
                  <a:lnTo>
                    <a:pt x="134700" y="388784"/>
                  </a:lnTo>
                  <a:lnTo>
                    <a:pt x="151114" y="379854"/>
                  </a:lnTo>
                  <a:lnTo>
                    <a:pt x="170107" y="364186"/>
                  </a:lnTo>
                  <a:lnTo>
                    <a:pt x="184008" y="342405"/>
                  </a:lnTo>
                  <a:lnTo>
                    <a:pt x="202464" y="290294"/>
                  </a:lnTo>
                  <a:lnTo>
                    <a:pt x="213758" y="248880"/>
                  </a:lnTo>
                  <a:lnTo>
                    <a:pt x="217375" y="243129"/>
                  </a:lnTo>
                  <a:lnTo>
                    <a:pt x="220956" y="242805"/>
                  </a:lnTo>
                  <a:lnTo>
                    <a:pt x="224513" y="246098"/>
                  </a:lnTo>
                  <a:lnTo>
                    <a:pt x="250339" y="307344"/>
                  </a:lnTo>
                  <a:lnTo>
                    <a:pt x="274665" y="359061"/>
                  </a:lnTo>
                  <a:lnTo>
                    <a:pt x="289360" y="384191"/>
                  </a:lnTo>
                  <a:lnTo>
                    <a:pt x="307589" y="403159"/>
                  </a:lnTo>
                  <a:lnTo>
                    <a:pt x="317363" y="407983"/>
                  </a:lnTo>
                  <a:lnTo>
                    <a:pt x="337583" y="410223"/>
                  </a:lnTo>
                  <a:lnTo>
                    <a:pt x="355148" y="404200"/>
                  </a:lnTo>
                  <a:lnTo>
                    <a:pt x="371923" y="391384"/>
                  </a:lnTo>
                  <a:lnTo>
                    <a:pt x="398759" y="357861"/>
                  </a:lnTo>
                  <a:lnTo>
                    <a:pt x="422612" y="304612"/>
                  </a:lnTo>
                  <a:lnTo>
                    <a:pt x="433493" y="275763"/>
                  </a:lnTo>
                  <a:lnTo>
                    <a:pt x="443597" y="215822"/>
                  </a:lnTo>
                  <a:lnTo>
                    <a:pt x="447499" y="189508"/>
                  </a:lnTo>
                  <a:lnTo>
                    <a:pt x="443118" y="141809"/>
                  </a:lnTo>
                  <a:lnTo>
                    <a:pt x="435581" y="91801"/>
                  </a:lnTo>
                  <a:lnTo>
                    <a:pt x="429322" y="35508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8248" y="536953"/>
              <a:ext cx="67732" cy="180425"/>
            </a:xfrm>
            <a:custGeom>
              <a:avLst/>
              <a:gdLst/>
              <a:ahLst/>
              <a:cxnLst/>
              <a:rect l="0" t="0" r="0" b="0"/>
              <a:pathLst>
                <a:path w="67732" h="180425">
                  <a:moveTo>
                    <a:pt x="4560" y="84228"/>
                  </a:moveTo>
                  <a:lnTo>
                    <a:pt x="4560" y="142845"/>
                  </a:lnTo>
                  <a:lnTo>
                    <a:pt x="10626" y="180424"/>
                  </a:lnTo>
                  <a:lnTo>
                    <a:pt x="0" y="139457"/>
                  </a:lnTo>
                  <a:lnTo>
                    <a:pt x="3616" y="79626"/>
                  </a:lnTo>
                  <a:lnTo>
                    <a:pt x="13509" y="38151"/>
                  </a:lnTo>
                  <a:lnTo>
                    <a:pt x="24525" y="18516"/>
                  </a:lnTo>
                  <a:lnTo>
                    <a:pt x="31908" y="12344"/>
                  </a:lnTo>
                  <a:lnTo>
                    <a:pt x="677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6255" y="621181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6245" y="357968"/>
              <a:ext cx="16118" cy="400084"/>
            </a:xfrm>
            <a:custGeom>
              <a:avLst/>
              <a:gdLst/>
              <a:ahLst/>
              <a:cxnLst/>
              <a:rect l="0" t="0" r="0" b="0"/>
              <a:pathLst>
                <a:path w="16118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2" y="128916"/>
                  </a:lnTo>
                  <a:lnTo>
                    <a:pt x="6555" y="189106"/>
                  </a:lnTo>
                  <a:lnTo>
                    <a:pt x="12764" y="244505"/>
                  </a:lnTo>
                  <a:lnTo>
                    <a:pt x="15124" y="296794"/>
                  </a:lnTo>
                  <a:lnTo>
                    <a:pt x="15921" y="356977"/>
                  </a:lnTo>
                  <a:lnTo>
                    <a:pt x="1611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8134" y="52642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2" y="14655"/>
                  </a:lnTo>
                  <a:lnTo>
                    <a:pt x="71638" y="28547"/>
                  </a:lnTo>
                  <a:lnTo>
                    <a:pt x="10102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514551"/>
              <a:ext cx="147400" cy="218263"/>
            </a:xfrm>
            <a:custGeom>
              <a:avLst/>
              <a:gdLst/>
              <a:ahLst/>
              <a:cxnLst/>
              <a:rect l="0" t="0" r="0" b="0"/>
              <a:pathLst>
                <a:path w="147400" h="218263">
                  <a:moveTo>
                    <a:pt x="0" y="85573"/>
                  </a:moveTo>
                  <a:lnTo>
                    <a:pt x="42691" y="82453"/>
                  </a:lnTo>
                  <a:lnTo>
                    <a:pt x="100898" y="72511"/>
                  </a:lnTo>
                  <a:lnTo>
                    <a:pt x="119323" y="58710"/>
                  </a:lnTo>
                  <a:lnTo>
                    <a:pt x="124002" y="48947"/>
                  </a:lnTo>
                  <a:lnTo>
                    <a:pt x="126082" y="25621"/>
                  </a:lnTo>
                  <a:lnTo>
                    <a:pt x="122659" y="16359"/>
                  </a:lnTo>
                  <a:lnTo>
                    <a:pt x="109497" y="2949"/>
                  </a:lnTo>
                  <a:lnTo>
                    <a:pt x="101074" y="74"/>
                  </a:lnTo>
                  <a:lnTo>
                    <a:pt x="82356" y="0"/>
                  </a:lnTo>
                  <a:lnTo>
                    <a:pt x="65459" y="6986"/>
                  </a:lnTo>
                  <a:lnTo>
                    <a:pt x="50150" y="19060"/>
                  </a:lnTo>
                  <a:lnTo>
                    <a:pt x="14172" y="71051"/>
                  </a:lnTo>
                  <a:lnTo>
                    <a:pt x="4199" y="111036"/>
                  </a:lnTo>
                  <a:lnTo>
                    <a:pt x="6833" y="152519"/>
                  </a:lnTo>
                  <a:lnTo>
                    <a:pt x="15125" y="174208"/>
                  </a:lnTo>
                  <a:lnTo>
                    <a:pt x="39512" y="207196"/>
                  </a:lnTo>
                  <a:lnTo>
                    <a:pt x="59285" y="215667"/>
                  </a:lnTo>
                  <a:lnTo>
                    <a:pt x="83670" y="218262"/>
                  </a:lnTo>
                  <a:lnTo>
                    <a:pt x="120197" y="213145"/>
                  </a:lnTo>
                  <a:lnTo>
                    <a:pt x="147399" y="201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5267" y="497707"/>
              <a:ext cx="270961" cy="239830"/>
            </a:xfrm>
            <a:custGeom>
              <a:avLst/>
              <a:gdLst/>
              <a:ahLst/>
              <a:cxnLst/>
              <a:rect l="0" t="0" r="0" b="0"/>
              <a:pathLst>
                <a:path w="270961" h="239830">
                  <a:moveTo>
                    <a:pt x="186733" y="102417"/>
                  </a:moveTo>
                  <a:lnTo>
                    <a:pt x="186733" y="80060"/>
                  </a:lnTo>
                  <a:lnTo>
                    <a:pt x="175554" y="49389"/>
                  </a:lnTo>
                  <a:lnTo>
                    <a:pt x="157424" y="23664"/>
                  </a:lnTo>
                  <a:lnTo>
                    <a:pt x="131645" y="6813"/>
                  </a:lnTo>
                  <a:lnTo>
                    <a:pt x="96191" y="0"/>
                  </a:lnTo>
                  <a:lnTo>
                    <a:pt x="75912" y="4646"/>
                  </a:lnTo>
                  <a:lnTo>
                    <a:pt x="48222" y="23535"/>
                  </a:lnTo>
                  <a:lnTo>
                    <a:pt x="30416" y="41622"/>
                  </a:lnTo>
                  <a:lnTo>
                    <a:pt x="13815" y="72705"/>
                  </a:lnTo>
                  <a:lnTo>
                    <a:pt x="2657" y="112201"/>
                  </a:lnTo>
                  <a:lnTo>
                    <a:pt x="0" y="158088"/>
                  </a:lnTo>
                  <a:lnTo>
                    <a:pt x="12086" y="217243"/>
                  </a:lnTo>
                  <a:lnTo>
                    <a:pt x="17659" y="225761"/>
                  </a:lnTo>
                  <a:lnTo>
                    <a:pt x="33210" y="238345"/>
                  </a:lnTo>
                  <a:lnTo>
                    <a:pt x="42270" y="239829"/>
                  </a:lnTo>
                  <a:lnTo>
                    <a:pt x="61696" y="235239"/>
                  </a:lnTo>
                  <a:lnTo>
                    <a:pt x="92363" y="219500"/>
                  </a:lnTo>
                  <a:lnTo>
                    <a:pt x="118087" y="188841"/>
                  </a:lnTo>
                  <a:lnTo>
                    <a:pt x="143436" y="134292"/>
                  </a:lnTo>
                  <a:lnTo>
                    <a:pt x="158423" y="91946"/>
                  </a:lnTo>
                  <a:lnTo>
                    <a:pt x="162010" y="89587"/>
                  </a:lnTo>
                  <a:lnTo>
                    <a:pt x="165572" y="92694"/>
                  </a:lnTo>
                  <a:lnTo>
                    <a:pt x="186723" y="153859"/>
                  </a:lnTo>
                  <a:lnTo>
                    <a:pt x="194917" y="174413"/>
                  </a:lnTo>
                  <a:lnTo>
                    <a:pt x="206358" y="191347"/>
                  </a:lnTo>
                  <a:lnTo>
                    <a:pt x="222361" y="203553"/>
                  </a:lnTo>
                  <a:lnTo>
                    <a:pt x="247982" y="213881"/>
                  </a:lnTo>
                  <a:lnTo>
                    <a:pt x="270960" y="21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0008" y="497766"/>
              <a:ext cx="112117" cy="199768"/>
            </a:xfrm>
            <a:custGeom>
              <a:avLst/>
              <a:gdLst/>
              <a:ahLst/>
              <a:cxnLst/>
              <a:rect l="0" t="0" r="0" b="0"/>
              <a:pathLst>
                <a:path w="112117" h="199768">
                  <a:moveTo>
                    <a:pt x="112116" y="18130"/>
                  </a:moveTo>
                  <a:lnTo>
                    <a:pt x="100937" y="6952"/>
                  </a:lnTo>
                  <a:lnTo>
                    <a:pt x="82971" y="1463"/>
                  </a:lnTo>
                  <a:lnTo>
                    <a:pt x="71629" y="0"/>
                  </a:lnTo>
                  <a:lnTo>
                    <a:pt x="52787" y="4613"/>
                  </a:lnTo>
                  <a:lnTo>
                    <a:pt x="44487" y="9119"/>
                  </a:lnTo>
                  <a:lnTo>
                    <a:pt x="32146" y="23484"/>
                  </a:lnTo>
                  <a:lnTo>
                    <a:pt x="4835" y="72647"/>
                  </a:lnTo>
                  <a:lnTo>
                    <a:pt x="0" y="112142"/>
                  </a:lnTo>
                  <a:lnTo>
                    <a:pt x="6627" y="156860"/>
                  </a:lnTo>
                  <a:lnTo>
                    <a:pt x="16879" y="177664"/>
                  </a:lnTo>
                  <a:lnTo>
                    <a:pt x="32354" y="191589"/>
                  </a:lnTo>
                  <a:lnTo>
                    <a:pt x="41393" y="196940"/>
                  </a:lnTo>
                  <a:lnTo>
                    <a:pt x="60796" y="199767"/>
                  </a:lnTo>
                  <a:lnTo>
                    <a:pt x="101587" y="1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9038" y="536953"/>
              <a:ext cx="140796" cy="190087"/>
            </a:xfrm>
            <a:custGeom>
              <a:avLst/>
              <a:gdLst/>
              <a:ahLst/>
              <a:cxnLst/>
              <a:rect l="0" t="0" r="0" b="0"/>
              <a:pathLst>
                <a:path w="140796" h="190087">
                  <a:moveTo>
                    <a:pt x="91013" y="31585"/>
                  </a:moveTo>
                  <a:lnTo>
                    <a:pt x="85424" y="14818"/>
                  </a:lnTo>
                  <a:lnTo>
                    <a:pt x="80268" y="11048"/>
                  </a:lnTo>
                  <a:lnTo>
                    <a:pt x="73321" y="9705"/>
                  </a:lnTo>
                  <a:lnTo>
                    <a:pt x="65181" y="9980"/>
                  </a:lnTo>
                  <a:lnTo>
                    <a:pt x="49896" y="16524"/>
                  </a:lnTo>
                  <a:lnTo>
                    <a:pt x="42545" y="21544"/>
                  </a:lnTo>
                  <a:lnTo>
                    <a:pt x="31257" y="36481"/>
                  </a:lnTo>
                  <a:lnTo>
                    <a:pt x="4679" y="78807"/>
                  </a:lnTo>
                  <a:lnTo>
                    <a:pt x="0" y="102096"/>
                  </a:lnTo>
                  <a:lnTo>
                    <a:pt x="2955" y="135925"/>
                  </a:lnTo>
                  <a:lnTo>
                    <a:pt x="11322" y="154388"/>
                  </a:lnTo>
                  <a:lnTo>
                    <a:pt x="35757" y="185304"/>
                  </a:lnTo>
                  <a:lnTo>
                    <a:pt x="43648" y="189047"/>
                  </a:lnTo>
                  <a:lnTo>
                    <a:pt x="61773" y="190086"/>
                  </a:lnTo>
                  <a:lnTo>
                    <a:pt x="91708" y="184093"/>
                  </a:lnTo>
                  <a:lnTo>
                    <a:pt x="117215" y="169320"/>
                  </a:lnTo>
                  <a:lnTo>
                    <a:pt x="129175" y="150512"/>
                  </a:lnTo>
                  <a:lnTo>
                    <a:pt x="137220" y="125386"/>
                  </a:lnTo>
                  <a:lnTo>
                    <a:pt x="140795" y="94721"/>
                  </a:lnTo>
                  <a:lnTo>
                    <a:pt x="136145" y="67835"/>
                  </a:lnTo>
                  <a:lnTo>
                    <a:pt x="120373" y="36087"/>
                  </a:lnTo>
                  <a:lnTo>
                    <a:pt x="910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555399"/>
              <a:ext cx="234559" cy="171068"/>
            </a:xfrm>
            <a:custGeom>
              <a:avLst/>
              <a:gdLst/>
              <a:ahLst/>
              <a:cxnLst/>
              <a:rect l="0" t="0" r="0" b="0"/>
              <a:pathLst>
                <a:path w="234559" h="171068">
                  <a:moveTo>
                    <a:pt x="0" y="55253"/>
                  </a:moveTo>
                  <a:lnTo>
                    <a:pt x="0" y="104184"/>
                  </a:lnTo>
                  <a:lnTo>
                    <a:pt x="6066" y="159833"/>
                  </a:lnTo>
                  <a:lnTo>
                    <a:pt x="1030" y="106229"/>
                  </a:lnTo>
                  <a:lnTo>
                    <a:pt x="8609" y="48598"/>
                  </a:lnTo>
                  <a:lnTo>
                    <a:pt x="14745" y="20320"/>
                  </a:lnTo>
                  <a:lnTo>
                    <a:pt x="21528" y="10908"/>
                  </a:lnTo>
                  <a:lnTo>
                    <a:pt x="30730" y="4632"/>
                  </a:lnTo>
                  <a:lnTo>
                    <a:pt x="41544" y="449"/>
                  </a:lnTo>
                  <a:lnTo>
                    <a:pt x="51093" y="0"/>
                  </a:lnTo>
                  <a:lnTo>
                    <a:pt x="67942" y="5740"/>
                  </a:lnTo>
                  <a:lnTo>
                    <a:pt x="83229" y="22329"/>
                  </a:lnTo>
                  <a:lnTo>
                    <a:pt x="101870" y="57976"/>
                  </a:lnTo>
                  <a:lnTo>
                    <a:pt x="106518" y="71107"/>
                  </a:lnTo>
                  <a:lnTo>
                    <a:pt x="109616" y="75181"/>
                  </a:lnTo>
                  <a:lnTo>
                    <a:pt x="111682" y="73218"/>
                  </a:lnTo>
                  <a:lnTo>
                    <a:pt x="120587" y="42034"/>
                  </a:lnTo>
                  <a:lnTo>
                    <a:pt x="135815" y="17931"/>
                  </a:lnTo>
                  <a:lnTo>
                    <a:pt x="151610" y="6300"/>
                  </a:lnTo>
                  <a:lnTo>
                    <a:pt x="160735" y="1561"/>
                  </a:lnTo>
                  <a:lnTo>
                    <a:pt x="170328" y="741"/>
                  </a:lnTo>
                  <a:lnTo>
                    <a:pt x="190345" y="6069"/>
                  </a:lnTo>
                  <a:lnTo>
                    <a:pt x="207821" y="22475"/>
                  </a:lnTo>
                  <a:lnTo>
                    <a:pt x="227693" y="58020"/>
                  </a:lnTo>
                  <a:lnTo>
                    <a:pt x="234558" y="85729"/>
                  </a:lnTo>
                  <a:lnTo>
                    <a:pt x="231846" y="130704"/>
                  </a:lnTo>
                  <a:lnTo>
                    <a:pt x="221099" y="171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4" y="520641"/>
              <a:ext cx="231628" cy="195297"/>
            </a:xfrm>
            <a:custGeom>
              <a:avLst/>
              <a:gdLst/>
              <a:ahLst/>
              <a:cxnLst/>
              <a:rect l="0" t="0" r="0" b="0"/>
              <a:pathLst>
                <a:path w="231628" h="195297">
                  <a:moveTo>
                    <a:pt x="0" y="68954"/>
                  </a:moveTo>
                  <a:lnTo>
                    <a:pt x="0" y="126218"/>
                  </a:lnTo>
                  <a:lnTo>
                    <a:pt x="0" y="187111"/>
                  </a:lnTo>
                  <a:lnTo>
                    <a:pt x="0" y="191009"/>
                  </a:lnTo>
                  <a:lnTo>
                    <a:pt x="0" y="140515"/>
                  </a:lnTo>
                  <a:lnTo>
                    <a:pt x="8406" y="84433"/>
                  </a:lnTo>
                  <a:lnTo>
                    <a:pt x="19128" y="50534"/>
                  </a:lnTo>
                  <a:lnTo>
                    <a:pt x="30338" y="33081"/>
                  </a:lnTo>
                  <a:lnTo>
                    <a:pt x="37773" y="28661"/>
                  </a:lnTo>
                  <a:lnTo>
                    <a:pt x="55393" y="26870"/>
                  </a:lnTo>
                  <a:lnTo>
                    <a:pt x="63835" y="30370"/>
                  </a:lnTo>
                  <a:lnTo>
                    <a:pt x="79454" y="43617"/>
                  </a:lnTo>
                  <a:lnTo>
                    <a:pt x="95811" y="70806"/>
                  </a:lnTo>
                  <a:lnTo>
                    <a:pt x="103414" y="109311"/>
                  </a:lnTo>
                  <a:lnTo>
                    <a:pt x="116628" y="47384"/>
                  </a:lnTo>
                  <a:lnTo>
                    <a:pt x="124365" y="27782"/>
                  </a:lnTo>
                  <a:lnTo>
                    <a:pt x="135602" y="11271"/>
                  </a:lnTo>
                  <a:lnTo>
                    <a:pt x="144213" y="5932"/>
                  </a:lnTo>
                  <a:lnTo>
                    <a:pt x="166261" y="0"/>
                  </a:lnTo>
                  <a:lnTo>
                    <a:pt x="176351" y="3098"/>
                  </a:lnTo>
                  <a:lnTo>
                    <a:pt x="193802" y="19018"/>
                  </a:lnTo>
                  <a:lnTo>
                    <a:pt x="211191" y="48699"/>
                  </a:lnTo>
                  <a:lnTo>
                    <a:pt x="226377" y="99745"/>
                  </a:lnTo>
                  <a:lnTo>
                    <a:pt x="230590" y="158701"/>
                  </a:lnTo>
                  <a:lnTo>
                    <a:pt x="231627" y="195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0570" y="515896"/>
              <a:ext cx="165170" cy="221697"/>
            </a:xfrm>
            <a:custGeom>
              <a:avLst/>
              <a:gdLst/>
              <a:ahLst/>
              <a:cxnLst/>
              <a:rect l="0" t="0" r="0" b="0"/>
              <a:pathLst>
                <a:path w="165170" h="221697">
                  <a:moveTo>
                    <a:pt x="108590" y="0"/>
                  </a:moveTo>
                  <a:lnTo>
                    <a:pt x="64628" y="20243"/>
                  </a:lnTo>
                  <a:lnTo>
                    <a:pt x="32402" y="54561"/>
                  </a:lnTo>
                  <a:lnTo>
                    <a:pt x="2010" y="105538"/>
                  </a:lnTo>
                  <a:lnTo>
                    <a:pt x="0" y="126454"/>
                  </a:lnTo>
                  <a:lnTo>
                    <a:pt x="8241" y="168478"/>
                  </a:lnTo>
                  <a:lnTo>
                    <a:pt x="23355" y="194459"/>
                  </a:lnTo>
                  <a:lnTo>
                    <a:pt x="48240" y="216975"/>
                  </a:lnTo>
                  <a:lnTo>
                    <a:pt x="57828" y="220689"/>
                  </a:lnTo>
                  <a:lnTo>
                    <a:pt x="77840" y="221696"/>
                  </a:lnTo>
                  <a:lnTo>
                    <a:pt x="108838" y="210097"/>
                  </a:lnTo>
                  <a:lnTo>
                    <a:pt x="134660" y="186253"/>
                  </a:lnTo>
                  <a:lnTo>
                    <a:pt x="155940" y="146755"/>
                  </a:lnTo>
                  <a:lnTo>
                    <a:pt x="163949" y="126056"/>
                  </a:lnTo>
                  <a:lnTo>
                    <a:pt x="165169" y="105158"/>
                  </a:lnTo>
                  <a:lnTo>
                    <a:pt x="156421" y="63146"/>
                  </a:lnTo>
                  <a:lnTo>
                    <a:pt x="12964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95502" y="510193"/>
              <a:ext cx="200042" cy="216274"/>
            </a:xfrm>
            <a:custGeom>
              <a:avLst/>
              <a:gdLst/>
              <a:ahLst/>
              <a:cxnLst/>
              <a:rect l="0" t="0" r="0" b="0"/>
              <a:pathLst>
                <a:path w="200042" h="216274">
                  <a:moveTo>
                    <a:pt x="0" y="79402"/>
                  </a:moveTo>
                  <a:lnTo>
                    <a:pt x="17958" y="141683"/>
                  </a:lnTo>
                  <a:lnTo>
                    <a:pt x="31667" y="195733"/>
                  </a:lnTo>
                  <a:lnTo>
                    <a:pt x="36301" y="215333"/>
                  </a:lnTo>
                  <a:lnTo>
                    <a:pt x="35899" y="215646"/>
                  </a:lnTo>
                  <a:lnTo>
                    <a:pt x="26848" y="185343"/>
                  </a:lnTo>
                  <a:lnTo>
                    <a:pt x="21031" y="134297"/>
                  </a:lnTo>
                  <a:lnTo>
                    <a:pt x="15330" y="94238"/>
                  </a:lnTo>
                  <a:lnTo>
                    <a:pt x="25661" y="37856"/>
                  </a:lnTo>
                  <a:lnTo>
                    <a:pt x="41009" y="11460"/>
                  </a:lnTo>
                  <a:lnTo>
                    <a:pt x="49566" y="6032"/>
                  </a:lnTo>
                  <a:lnTo>
                    <a:pt x="71552" y="0"/>
                  </a:lnTo>
                  <a:lnTo>
                    <a:pt x="81627" y="731"/>
                  </a:lnTo>
                  <a:lnTo>
                    <a:pt x="99059" y="7783"/>
                  </a:lnTo>
                  <a:lnTo>
                    <a:pt x="114606" y="24955"/>
                  </a:lnTo>
                  <a:lnTo>
                    <a:pt x="154702" y="81439"/>
                  </a:lnTo>
                  <a:lnTo>
                    <a:pt x="175050" y="139549"/>
                  </a:lnTo>
                  <a:lnTo>
                    <a:pt x="195324" y="201969"/>
                  </a:lnTo>
                  <a:lnTo>
                    <a:pt x="200041" y="216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74570" y="431443"/>
              <a:ext cx="144702" cy="252910"/>
            </a:xfrm>
            <a:custGeom>
              <a:avLst/>
              <a:gdLst/>
              <a:ahLst/>
              <a:cxnLst/>
              <a:rect l="0" t="0" r="0" b="0"/>
              <a:pathLst>
                <a:path w="144702" h="252910">
                  <a:moveTo>
                    <a:pt x="0" y="63396"/>
                  </a:moveTo>
                  <a:lnTo>
                    <a:pt x="0" y="117540"/>
                  </a:lnTo>
                  <a:lnTo>
                    <a:pt x="5589" y="178076"/>
                  </a:lnTo>
                  <a:lnTo>
                    <a:pt x="15618" y="229765"/>
                  </a:lnTo>
                  <a:lnTo>
                    <a:pt x="15091" y="230461"/>
                  </a:lnTo>
                  <a:lnTo>
                    <a:pt x="5840" y="200771"/>
                  </a:lnTo>
                  <a:lnTo>
                    <a:pt x="1153" y="141441"/>
                  </a:lnTo>
                  <a:lnTo>
                    <a:pt x="1512" y="91850"/>
                  </a:lnTo>
                  <a:lnTo>
                    <a:pt x="11520" y="35698"/>
                  </a:lnTo>
                  <a:lnTo>
                    <a:pt x="14699" y="23873"/>
                  </a:lnTo>
                  <a:lnTo>
                    <a:pt x="20327" y="14821"/>
                  </a:lnTo>
                  <a:lnTo>
                    <a:pt x="35940" y="1643"/>
                  </a:lnTo>
                  <a:lnTo>
                    <a:pt x="43847" y="0"/>
                  </a:lnTo>
                  <a:lnTo>
                    <a:pt x="51458" y="1245"/>
                  </a:lnTo>
                  <a:lnTo>
                    <a:pt x="58872" y="4414"/>
                  </a:lnTo>
                  <a:lnTo>
                    <a:pt x="80484" y="25643"/>
                  </a:lnTo>
                  <a:lnTo>
                    <a:pt x="115782" y="85951"/>
                  </a:lnTo>
                  <a:lnTo>
                    <a:pt x="138294" y="135312"/>
                  </a:lnTo>
                  <a:lnTo>
                    <a:pt x="144701" y="179331"/>
                  </a:lnTo>
                  <a:lnTo>
                    <a:pt x="138710" y="234771"/>
                  </a:lnTo>
                  <a:lnTo>
                    <a:pt x="136870" y="252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57758" y="494839"/>
              <a:ext cx="140416" cy="199522"/>
            </a:xfrm>
            <a:custGeom>
              <a:avLst/>
              <a:gdLst/>
              <a:ahLst/>
              <a:cxnLst/>
              <a:rect l="0" t="0" r="0" b="0"/>
              <a:pathLst>
                <a:path w="140416" h="199522">
                  <a:moveTo>
                    <a:pt x="101081" y="0"/>
                  </a:moveTo>
                  <a:lnTo>
                    <a:pt x="69799" y="9575"/>
                  </a:lnTo>
                  <a:lnTo>
                    <a:pt x="46059" y="27534"/>
                  </a:lnTo>
                  <a:lnTo>
                    <a:pt x="9983" y="74552"/>
                  </a:lnTo>
                  <a:lnTo>
                    <a:pt x="0" y="116716"/>
                  </a:lnTo>
                  <a:lnTo>
                    <a:pt x="3903" y="146240"/>
                  </a:lnTo>
                  <a:lnTo>
                    <a:pt x="14607" y="172620"/>
                  </a:lnTo>
                  <a:lnTo>
                    <a:pt x="31063" y="192144"/>
                  </a:lnTo>
                  <a:lnTo>
                    <a:pt x="41534" y="197116"/>
                  </a:lnTo>
                  <a:lnTo>
                    <a:pt x="65647" y="199521"/>
                  </a:lnTo>
                  <a:lnTo>
                    <a:pt x="85723" y="193571"/>
                  </a:lnTo>
                  <a:lnTo>
                    <a:pt x="102444" y="181958"/>
                  </a:lnTo>
                  <a:lnTo>
                    <a:pt x="117674" y="165098"/>
                  </a:lnTo>
                  <a:lnTo>
                    <a:pt x="133814" y="130286"/>
                  </a:lnTo>
                  <a:lnTo>
                    <a:pt x="140415" y="90336"/>
                  </a:lnTo>
                  <a:lnTo>
                    <a:pt x="136782" y="54452"/>
                  </a:lnTo>
                  <a:lnTo>
                    <a:pt x="128257" y="355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57559" y="494839"/>
              <a:ext cx="153965" cy="216112"/>
            </a:xfrm>
            <a:custGeom>
              <a:avLst/>
              <a:gdLst/>
              <a:ahLst/>
              <a:cxnLst/>
              <a:rect l="0" t="0" r="0" b="0"/>
              <a:pathLst>
                <a:path w="153965" h="216112">
                  <a:moveTo>
                    <a:pt x="17094" y="0"/>
                  </a:moveTo>
                  <a:lnTo>
                    <a:pt x="305" y="63450"/>
                  </a:lnTo>
                  <a:lnTo>
                    <a:pt x="0" y="124664"/>
                  </a:lnTo>
                  <a:lnTo>
                    <a:pt x="5987" y="152502"/>
                  </a:lnTo>
                  <a:lnTo>
                    <a:pt x="22511" y="186736"/>
                  </a:lnTo>
                  <a:lnTo>
                    <a:pt x="35489" y="204266"/>
                  </a:lnTo>
                  <a:lnTo>
                    <a:pt x="55295" y="213617"/>
                  </a:lnTo>
                  <a:lnTo>
                    <a:pt x="67128" y="216111"/>
                  </a:lnTo>
                  <a:lnTo>
                    <a:pt x="77356" y="215434"/>
                  </a:lnTo>
                  <a:lnTo>
                    <a:pt x="94959" y="208442"/>
                  </a:lnTo>
                  <a:lnTo>
                    <a:pt x="118024" y="191352"/>
                  </a:lnTo>
                  <a:lnTo>
                    <a:pt x="129412" y="172003"/>
                  </a:lnTo>
                  <a:lnTo>
                    <a:pt x="146254" y="121453"/>
                  </a:lnTo>
                  <a:lnTo>
                    <a:pt x="152948" y="58700"/>
                  </a:lnTo>
                  <a:lnTo>
                    <a:pt x="15396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85223" y="487296"/>
              <a:ext cx="168457" cy="241168"/>
            </a:xfrm>
            <a:custGeom>
              <a:avLst/>
              <a:gdLst/>
              <a:ahLst/>
              <a:cxnLst/>
              <a:rect l="0" t="0" r="0" b="0"/>
              <a:pathLst>
                <a:path w="168457" h="241168">
                  <a:moveTo>
                    <a:pt x="0" y="81242"/>
                  </a:moveTo>
                  <a:lnTo>
                    <a:pt x="8333" y="118720"/>
                  </a:lnTo>
                  <a:lnTo>
                    <a:pt x="10094" y="170144"/>
                  </a:lnTo>
                  <a:lnTo>
                    <a:pt x="21923" y="227870"/>
                  </a:lnTo>
                  <a:lnTo>
                    <a:pt x="26121" y="241167"/>
                  </a:lnTo>
                  <a:lnTo>
                    <a:pt x="14420" y="185961"/>
                  </a:lnTo>
                  <a:lnTo>
                    <a:pt x="11297" y="124978"/>
                  </a:lnTo>
                  <a:lnTo>
                    <a:pt x="10680" y="67525"/>
                  </a:lnTo>
                  <a:lnTo>
                    <a:pt x="16835" y="42390"/>
                  </a:lnTo>
                  <a:lnTo>
                    <a:pt x="33454" y="11629"/>
                  </a:lnTo>
                  <a:lnTo>
                    <a:pt x="39850" y="3248"/>
                  </a:lnTo>
                  <a:lnTo>
                    <a:pt x="47623" y="0"/>
                  </a:lnTo>
                  <a:lnTo>
                    <a:pt x="56315" y="175"/>
                  </a:lnTo>
                  <a:lnTo>
                    <a:pt x="74162" y="6608"/>
                  </a:lnTo>
                  <a:lnTo>
                    <a:pt x="97363" y="24553"/>
                  </a:lnTo>
                  <a:lnTo>
                    <a:pt x="133241" y="77157"/>
                  </a:lnTo>
                  <a:lnTo>
                    <a:pt x="156987" y="136466"/>
                  </a:lnTo>
                  <a:lnTo>
                    <a:pt x="166190" y="190547"/>
                  </a:lnTo>
                  <a:lnTo>
                    <a:pt x="168456" y="228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54326" y="228170"/>
              <a:ext cx="173136" cy="466711"/>
            </a:xfrm>
            <a:custGeom>
              <a:avLst/>
              <a:gdLst/>
              <a:ahLst/>
              <a:cxnLst/>
              <a:rect l="0" t="0" r="0" b="0"/>
              <a:pathLst>
                <a:path w="173136" h="466711">
                  <a:moveTo>
                    <a:pt x="109964" y="466710"/>
                  </a:moveTo>
                  <a:lnTo>
                    <a:pt x="94323" y="448730"/>
                  </a:lnTo>
                  <a:lnTo>
                    <a:pt x="75120" y="396969"/>
                  </a:lnTo>
                  <a:lnTo>
                    <a:pt x="60881" y="342103"/>
                  </a:lnTo>
                  <a:lnTo>
                    <a:pt x="50317" y="292009"/>
                  </a:lnTo>
                  <a:lnTo>
                    <a:pt x="39778" y="236743"/>
                  </a:lnTo>
                  <a:lnTo>
                    <a:pt x="22227" y="173517"/>
                  </a:lnTo>
                  <a:lnTo>
                    <a:pt x="8188" y="114474"/>
                  </a:lnTo>
                  <a:lnTo>
                    <a:pt x="0" y="70796"/>
                  </a:lnTo>
                  <a:lnTo>
                    <a:pt x="1819" y="42354"/>
                  </a:lnTo>
                  <a:lnTo>
                    <a:pt x="6282" y="31728"/>
                  </a:lnTo>
                  <a:lnTo>
                    <a:pt x="20599" y="16801"/>
                  </a:lnTo>
                  <a:lnTo>
                    <a:pt x="48391" y="1821"/>
                  </a:lnTo>
                  <a:lnTo>
                    <a:pt x="71680" y="0"/>
                  </a:lnTo>
                  <a:lnTo>
                    <a:pt x="130139" y="11407"/>
                  </a:lnTo>
                  <a:lnTo>
                    <a:pt x="173135" y="24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37948" y="50536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2241" y="16789"/>
                  </a:lnTo>
                  <a:lnTo>
                    <a:pt x="56790" y="233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5883" y="594535"/>
              <a:ext cx="152510" cy="166804"/>
            </a:xfrm>
            <a:custGeom>
              <a:avLst/>
              <a:gdLst/>
              <a:ahLst/>
              <a:cxnLst/>
              <a:rect l="0" t="0" r="0" b="0"/>
              <a:pathLst>
                <a:path w="152510" h="166804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7"/>
                  </a:lnTo>
                  <a:lnTo>
                    <a:pt x="6963" y="31156"/>
                  </a:lnTo>
                  <a:lnTo>
                    <a:pt x="2187" y="40181"/>
                  </a:lnTo>
                  <a:lnTo>
                    <a:pt x="0" y="59568"/>
                  </a:lnTo>
                  <a:lnTo>
                    <a:pt x="8128" y="100609"/>
                  </a:lnTo>
                  <a:lnTo>
                    <a:pt x="23222" y="126420"/>
                  </a:lnTo>
                  <a:lnTo>
                    <a:pt x="42512" y="148885"/>
                  </a:lnTo>
                  <a:lnTo>
                    <a:pt x="68634" y="164770"/>
                  </a:lnTo>
                  <a:lnTo>
                    <a:pt x="88413" y="166803"/>
                  </a:lnTo>
                  <a:lnTo>
                    <a:pt x="98601" y="165708"/>
                  </a:lnTo>
                  <a:lnTo>
                    <a:pt x="119279" y="155132"/>
                  </a:lnTo>
                  <a:lnTo>
                    <a:pt x="129707" y="147398"/>
                  </a:lnTo>
                  <a:lnTo>
                    <a:pt x="144413" y="126327"/>
                  </a:lnTo>
                  <a:lnTo>
                    <a:pt x="152509" y="102534"/>
                  </a:lnTo>
                  <a:lnTo>
                    <a:pt x="152207" y="80261"/>
                  </a:lnTo>
                  <a:lnTo>
                    <a:pt x="145054" y="61783"/>
                  </a:lnTo>
                  <a:lnTo>
                    <a:pt x="139872" y="53580"/>
                  </a:lnTo>
                  <a:lnTo>
                    <a:pt x="124754" y="41346"/>
                  </a:lnTo>
                  <a:lnTo>
                    <a:pt x="102751" y="31002"/>
                  </a:lnTo>
                  <a:lnTo>
                    <a:pt x="87391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27502" y="547481"/>
              <a:ext cx="115815" cy="185896"/>
            </a:xfrm>
            <a:custGeom>
              <a:avLst/>
              <a:gdLst/>
              <a:ahLst/>
              <a:cxnLst/>
              <a:rect l="0" t="0" r="0" b="0"/>
              <a:pathLst>
                <a:path w="115815" h="185896">
                  <a:moveTo>
                    <a:pt x="0" y="84228"/>
                  </a:moveTo>
                  <a:lnTo>
                    <a:pt x="28681" y="138103"/>
                  </a:lnTo>
                  <a:lnTo>
                    <a:pt x="60204" y="184086"/>
                  </a:lnTo>
                  <a:lnTo>
                    <a:pt x="62363" y="185895"/>
                  </a:lnTo>
                  <a:lnTo>
                    <a:pt x="29440" y="125380"/>
                  </a:lnTo>
                  <a:lnTo>
                    <a:pt x="10708" y="70454"/>
                  </a:lnTo>
                  <a:lnTo>
                    <a:pt x="7139" y="57498"/>
                  </a:lnTo>
                  <a:lnTo>
                    <a:pt x="7099" y="46521"/>
                  </a:lnTo>
                  <a:lnTo>
                    <a:pt x="13294" y="28085"/>
                  </a:lnTo>
                  <a:lnTo>
                    <a:pt x="30085" y="15212"/>
                  </a:lnTo>
                  <a:lnTo>
                    <a:pt x="53145" y="676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3831" y="531521"/>
              <a:ext cx="129238" cy="226531"/>
            </a:xfrm>
            <a:custGeom>
              <a:avLst/>
              <a:gdLst/>
              <a:ahLst/>
              <a:cxnLst/>
              <a:rect l="0" t="0" r="0" b="0"/>
              <a:pathLst>
                <a:path w="129238" h="226531">
                  <a:moveTo>
                    <a:pt x="44811" y="110717"/>
                  </a:moveTo>
                  <a:lnTo>
                    <a:pt x="97839" y="96063"/>
                  </a:lnTo>
                  <a:lnTo>
                    <a:pt x="115562" y="83147"/>
                  </a:lnTo>
                  <a:lnTo>
                    <a:pt x="123564" y="74789"/>
                  </a:lnTo>
                  <a:lnTo>
                    <a:pt x="127729" y="64538"/>
                  </a:lnTo>
                  <a:lnTo>
                    <a:pt x="129237" y="40670"/>
                  </a:lnTo>
                  <a:lnTo>
                    <a:pt x="122888" y="20703"/>
                  </a:lnTo>
                  <a:lnTo>
                    <a:pt x="117919" y="12103"/>
                  </a:lnTo>
                  <a:lnTo>
                    <a:pt x="109928" y="6370"/>
                  </a:lnTo>
                  <a:lnTo>
                    <a:pt x="88570" y="0"/>
                  </a:lnTo>
                  <a:lnTo>
                    <a:pt x="55827" y="2003"/>
                  </a:lnTo>
                  <a:lnTo>
                    <a:pt x="37619" y="10147"/>
                  </a:lnTo>
                  <a:lnTo>
                    <a:pt x="29488" y="15594"/>
                  </a:lnTo>
                  <a:lnTo>
                    <a:pt x="17334" y="31005"/>
                  </a:lnTo>
                  <a:lnTo>
                    <a:pt x="0" y="75084"/>
                  </a:lnTo>
                  <a:lnTo>
                    <a:pt x="78" y="115107"/>
                  </a:lnTo>
                  <a:lnTo>
                    <a:pt x="7511" y="151012"/>
                  </a:lnTo>
                  <a:lnTo>
                    <a:pt x="28300" y="189467"/>
                  </a:lnTo>
                  <a:lnTo>
                    <a:pt x="46832" y="207328"/>
                  </a:lnTo>
                  <a:lnTo>
                    <a:pt x="66766" y="217996"/>
                  </a:lnTo>
                  <a:lnTo>
                    <a:pt x="107982" y="226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56923" y="557889"/>
              <a:ext cx="197047" cy="179274"/>
            </a:xfrm>
            <a:custGeom>
              <a:avLst/>
              <a:gdLst/>
              <a:ahLst/>
              <a:cxnLst/>
              <a:rect l="0" t="0" r="0" b="0"/>
              <a:pathLst>
                <a:path w="197047" h="179274">
                  <a:moveTo>
                    <a:pt x="102289" y="105406"/>
                  </a:moveTo>
                  <a:lnTo>
                    <a:pt x="113468" y="94227"/>
                  </a:lnTo>
                  <a:lnTo>
                    <a:pt x="118956" y="76261"/>
                  </a:lnTo>
                  <a:lnTo>
                    <a:pt x="120225" y="53848"/>
                  </a:lnTo>
                  <a:lnTo>
                    <a:pt x="116890" y="32188"/>
                  </a:lnTo>
                  <a:lnTo>
                    <a:pt x="105269" y="13983"/>
                  </a:lnTo>
                  <a:lnTo>
                    <a:pt x="97256" y="5853"/>
                  </a:lnTo>
                  <a:lnTo>
                    <a:pt x="88405" y="1603"/>
                  </a:lnTo>
                  <a:lnTo>
                    <a:pt x="69212" y="0"/>
                  </a:lnTo>
                  <a:lnTo>
                    <a:pt x="60351" y="3549"/>
                  </a:lnTo>
                  <a:lnTo>
                    <a:pt x="36700" y="25313"/>
                  </a:lnTo>
                  <a:lnTo>
                    <a:pt x="10868" y="64109"/>
                  </a:lnTo>
                  <a:lnTo>
                    <a:pt x="3165" y="87052"/>
                  </a:lnTo>
                  <a:lnTo>
                    <a:pt x="0" y="130513"/>
                  </a:lnTo>
                  <a:lnTo>
                    <a:pt x="3404" y="155169"/>
                  </a:lnTo>
                  <a:lnTo>
                    <a:pt x="8290" y="164318"/>
                  </a:lnTo>
                  <a:lnTo>
                    <a:pt x="23077" y="177602"/>
                  </a:lnTo>
                  <a:lnTo>
                    <a:pt x="31934" y="179273"/>
                  </a:lnTo>
                  <a:lnTo>
                    <a:pt x="51133" y="174891"/>
                  </a:lnTo>
                  <a:lnTo>
                    <a:pt x="58827" y="169276"/>
                  </a:lnTo>
                  <a:lnTo>
                    <a:pt x="70494" y="153680"/>
                  </a:lnTo>
                  <a:lnTo>
                    <a:pt x="83640" y="119579"/>
                  </a:lnTo>
                  <a:lnTo>
                    <a:pt x="90157" y="75494"/>
                  </a:lnTo>
                  <a:lnTo>
                    <a:pt x="90691" y="77275"/>
                  </a:lnTo>
                  <a:lnTo>
                    <a:pt x="91048" y="83143"/>
                  </a:lnTo>
                  <a:lnTo>
                    <a:pt x="102727" y="108168"/>
                  </a:lnTo>
                  <a:lnTo>
                    <a:pt x="121007" y="132221"/>
                  </a:lnTo>
                  <a:lnTo>
                    <a:pt x="146829" y="148576"/>
                  </a:lnTo>
                  <a:lnTo>
                    <a:pt x="197046" y="158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39494" y="555065"/>
              <a:ext cx="130289" cy="186854"/>
            </a:xfrm>
            <a:custGeom>
              <a:avLst/>
              <a:gdLst/>
              <a:ahLst/>
              <a:cxnLst/>
              <a:rect l="0" t="0" r="0" b="0"/>
              <a:pathLst>
                <a:path w="130289" h="186854">
                  <a:moveTo>
                    <a:pt x="119759" y="24002"/>
                  </a:moveTo>
                  <a:lnTo>
                    <a:pt x="101779" y="8361"/>
                  </a:lnTo>
                  <a:lnTo>
                    <a:pt x="84862" y="283"/>
                  </a:lnTo>
                  <a:lnTo>
                    <a:pt x="75437" y="0"/>
                  </a:lnTo>
                  <a:lnTo>
                    <a:pt x="55607" y="5926"/>
                  </a:lnTo>
                  <a:lnTo>
                    <a:pt x="30302" y="22415"/>
                  </a:lnTo>
                  <a:lnTo>
                    <a:pt x="18389" y="38505"/>
                  </a:lnTo>
                  <a:lnTo>
                    <a:pt x="1210" y="77429"/>
                  </a:lnTo>
                  <a:lnTo>
                    <a:pt x="0" y="101170"/>
                  </a:lnTo>
                  <a:lnTo>
                    <a:pt x="8756" y="148949"/>
                  </a:lnTo>
                  <a:lnTo>
                    <a:pt x="21292" y="167661"/>
                  </a:lnTo>
                  <a:lnTo>
                    <a:pt x="29548" y="175927"/>
                  </a:lnTo>
                  <a:lnTo>
                    <a:pt x="54320" y="185111"/>
                  </a:lnTo>
                  <a:lnTo>
                    <a:pt x="82486" y="186853"/>
                  </a:lnTo>
                  <a:lnTo>
                    <a:pt x="130288" y="171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90839" y="357968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1"/>
                  </a:lnTo>
                  <a:lnTo>
                    <a:pt x="28547" y="221550"/>
                  </a:lnTo>
                  <a:lnTo>
                    <a:pt x="33805" y="281284"/>
                  </a:lnTo>
                  <a:lnTo>
                    <a:pt x="39652" y="332908"/>
                  </a:lnTo>
                  <a:lnTo>
                    <a:pt x="39850" y="355020"/>
                  </a:lnTo>
                  <a:lnTo>
                    <a:pt x="38265" y="356003"/>
                  </a:lnTo>
                  <a:lnTo>
                    <a:pt x="36038" y="353149"/>
                  </a:lnTo>
                  <a:lnTo>
                    <a:pt x="32905" y="321186"/>
                  </a:lnTo>
                  <a:lnTo>
                    <a:pt x="43212" y="263915"/>
                  </a:lnTo>
                  <a:lnTo>
                    <a:pt x="46355" y="253152"/>
                  </a:lnTo>
                  <a:lnTo>
                    <a:pt x="51960" y="244807"/>
                  </a:lnTo>
                  <a:lnTo>
                    <a:pt x="67547" y="232416"/>
                  </a:lnTo>
                  <a:lnTo>
                    <a:pt x="76617" y="230983"/>
                  </a:lnTo>
                  <a:lnTo>
                    <a:pt x="96053" y="235630"/>
                  </a:lnTo>
                  <a:lnTo>
                    <a:pt x="121138" y="251401"/>
                  </a:lnTo>
                  <a:lnTo>
                    <a:pt x="143387" y="276481"/>
                  </a:lnTo>
                  <a:lnTo>
                    <a:pt x="171305" y="337153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14905" y="557833"/>
              <a:ext cx="136594" cy="412944"/>
            </a:xfrm>
            <a:custGeom>
              <a:avLst/>
              <a:gdLst/>
              <a:ahLst/>
              <a:cxnLst/>
              <a:rect l="0" t="0" r="0" b="0"/>
              <a:pathLst>
                <a:path w="136594" h="412944">
                  <a:moveTo>
                    <a:pt x="39188" y="126519"/>
                  </a:moveTo>
                  <a:lnTo>
                    <a:pt x="33122" y="161311"/>
                  </a:lnTo>
                  <a:lnTo>
                    <a:pt x="36871" y="207927"/>
                  </a:lnTo>
                  <a:lnTo>
                    <a:pt x="39672" y="262164"/>
                  </a:lnTo>
                  <a:lnTo>
                    <a:pt x="50505" y="316830"/>
                  </a:lnTo>
                  <a:lnTo>
                    <a:pt x="58322" y="372341"/>
                  </a:lnTo>
                  <a:lnTo>
                    <a:pt x="54086" y="408755"/>
                  </a:lnTo>
                  <a:lnTo>
                    <a:pt x="51460" y="412943"/>
                  </a:lnTo>
                  <a:lnTo>
                    <a:pt x="48539" y="412224"/>
                  </a:lnTo>
                  <a:lnTo>
                    <a:pt x="45422" y="408236"/>
                  </a:lnTo>
                  <a:lnTo>
                    <a:pt x="28556" y="352379"/>
                  </a:lnTo>
                  <a:lnTo>
                    <a:pt x="21220" y="300675"/>
                  </a:lnTo>
                  <a:lnTo>
                    <a:pt x="15927" y="244021"/>
                  </a:lnTo>
                  <a:lnTo>
                    <a:pt x="6950" y="187071"/>
                  </a:lnTo>
                  <a:lnTo>
                    <a:pt x="0" y="128862"/>
                  </a:lnTo>
                  <a:lnTo>
                    <a:pt x="1060" y="77690"/>
                  </a:lnTo>
                  <a:lnTo>
                    <a:pt x="11900" y="24067"/>
                  </a:lnTo>
                  <a:lnTo>
                    <a:pt x="17486" y="14934"/>
                  </a:lnTo>
                  <a:lnTo>
                    <a:pt x="33052" y="1666"/>
                  </a:lnTo>
                  <a:lnTo>
                    <a:pt x="42116" y="0"/>
                  </a:lnTo>
                  <a:lnTo>
                    <a:pt x="61546" y="4388"/>
                  </a:lnTo>
                  <a:lnTo>
                    <a:pt x="78761" y="17256"/>
                  </a:lnTo>
                  <a:lnTo>
                    <a:pt x="128407" y="74451"/>
                  </a:lnTo>
                  <a:lnTo>
                    <a:pt x="133762" y="84788"/>
                  </a:lnTo>
                  <a:lnTo>
                    <a:pt x="136593" y="105632"/>
                  </a:lnTo>
                  <a:lnTo>
                    <a:pt x="135710" y="116104"/>
                  </a:lnTo>
                  <a:lnTo>
                    <a:pt x="125370" y="133978"/>
                  </a:lnTo>
                  <a:lnTo>
                    <a:pt x="117700" y="142020"/>
                  </a:lnTo>
                  <a:lnTo>
                    <a:pt x="96699" y="150956"/>
                  </a:lnTo>
                  <a:lnTo>
                    <a:pt x="40999" y="163229"/>
                  </a:lnTo>
                  <a:lnTo>
                    <a:pt x="7602" y="1581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69907" y="526424"/>
              <a:ext cx="84228" cy="172161"/>
            </a:xfrm>
            <a:custGeom>
              <a:avLst/>
              <a:gdLst/>
              <a:ahLst/>
              <a:cxnLst/>
              <a:rect l="0" t="0" r="0" b="0"/>
              <a:pathLst>
                <a:path w="84228" h="172161">
                  <a:moveTo>
                    <a:pt x="0" y="73700"/>
                  </a:moveTo>
                  <a:lnTo>
                    <a:pt x="15641" y="91681"/>
                  </a:lnTo>
                  <a:lnTo>
                    <a:pt x="39606" y="148054"/>
                  </a:lnTo>
                  <a:lnTo>
                    <a:pt x="53979" y="172160"/>
                  </a:lnTo>
                  <a:lnTo>
                    <a:pt x="54703" y="170925"/>
                  </a:lnTo>
                  <a:lnTo>
                    <a:pt x="54016" y="166593"/>
                  </a:lnTo>
                  <a:lnTo>
                    <a:pt x="29044" y="109137"/>
                  </a:lnTo>
                  <a:lnTo>
                    <a:pt x="16569" y="63932"/>
                  </a:lnTo>
                  <a:lnTo>
                    <a:pt x="18282" y="42453"/>
                  </a:lnTo>
                  <a:lnTo>
                    <a:pt x="26063" y="24327"/>
                  </a:lnTo>
                  <a:lnTo>
                    <a:pt x="31413" y="16218"/>
                  </a:lnTo>
                  <a:lnTo>
                    <a:pt x="39659" y="10812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14334" y="578990"/>
              <a:ext cx="126763" cy="144606"/>
            </a:xfrm>
            <a:custGeom>
              <a:avLst/>
              <a:gdLst/>
              <a:ahLst/>
              <a:cxnLst/>
              <a:rect l="0" t="0" r="0" b="0"/>
              <a:pathLst>
                <a:path w="126763" h="144606">
                  <a:moveTo>
                    <a:pt x="97728" y="10605"/>
                  </a:moveTo>
                  <a:lnTo>
                    <a:pt x="60249" y="2272"/>
                  </a:lnTo>
                  <a:lnTo>
                    <a:pt x="48176" y="1540"/>
                  </a:lnTo>
                  <a:lnTo>
                    <a:pt x="28521" y="6966"/>
                  </a:lnTo>
                  <a:lnTo>
                    <a:pt x="20005" y="11689"/>
                  </a:lnTo>
                  <a:lnTo>
                    <a:pt x="7422" y="26295"/>
                  </a:lnTo>
                  <a:lnTo>
                    <a:pt x="2429" y="35103"/>
                  </a:lnTo>
                  <a:lnTo>
                    <a:pt x="0" y="54249"/>
                  </a:lnTo>
                  <a:lnTo>
                    <a:pt x="7974" y="95135"/>
                  </a:lnTo>
                  <a:lnTo>
                    <a:pt x="23041" y="120919"/>
                  </a:lnTo>
                  <a:lnTo>
                    <a:pt x="38797" y="132943"/>
                  </a:lnTo>
                  <a:lnTo>
                    <a:pt x="58668" y="141017"/>
                  </a:lnTo>
                  <a:lnTo>
                    <a:pt x="83098" y="144605"/>
                  </a:lnTo>
                  <a:lnTo>
                    <a:pt x="92654" y="142053"/>
                  </a:lnTo>
                  <a:lnTo>
                    <a:pt x="100194" y="136841"/>
                  </a:lnTo>
                  <a:lnTo>
                    <a:pt x="111692" y="121692"/>
                  </a:lnTo>
                  <a:lnTo>
                    <a:pt x="120702" y="103261"/>
                  </a:lnTo>
                  <a:lnTo>
                    <a:pt x="126762" y="67565"/>
                  </a:lnTo>
                  <a:lnTo>
                    <a:pt x="122968" y="32941"/>
                  </a:lnTo>
                  <a:lnTo>
                    <a:pt x="114405" y="14293"/>
                  </a:lnTo>
                  <a:lnTo>
                    <a:pt x="108846" y="6045"/>
                  </a:lnTo>
                  <a:lnTo>
                    <a:pt x="102800" y="1716"/>
                  </a:lnTo>
                  <a:lnTo>
                    <a:pt x="96429" y="0"/>
                  </a:lnTo>
                  <a:lnTo>
                    <a:pt x="76671" y="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90548" y="506062"/>
              <a:ext cx="106849" cy="400235"/>
            </a:xfrm>
            <a:custGeom>
              <a:avLst/>
              <a:gdLst/>
              <a:ahLst/>
              <a:cxnLst/>
              <a:rect l="0" t="0" r="0" b="0"/>
              <a:pathLst>
                <a:path w="106849" h="400235">
                  <a:moveTo>
                    <a:pt x="5742" y="146704"/>
                  </a:moveTo>
                  <a:lnTo>
                    <a:pt x="17195" y="195635"/>
                  </a:lnTo>
                  <a:lnTo>
                    <a:pt x="30491" y="254766"/>
                  </a:lnTo>
                  <a:lnTo>
                    <a:pt x="40891" y="302985"/>
                  </a:lnTo>
                  <a:lnTo>
                    <a:pt x="45792" y="354317"/>
                  </a:lnTo>
                  <a:lnTo>
                    <a:pt x="53514" y="400234"/>
                  </a:lnTo>
                  <a:lnTo>
                    <a:pt x="52798" y="399952"/>
                  </a:lnTo>
                  <a:lnTo>
                    <a:pt x="36837" y="344022"/>
                  </a:lnTo>
                  <a:lnTo>
                    <a:pt x="20885" y="282263"/>
                  </a:lnTo>
                  <a:lnTo>
                    <a:pt x="14063" y="224997"/>
                  </a:lnTo>
                  <a:lnTo>
                    <a:pt x="7386" y="162430"/>
                  </a:lnTo>
                  <a:lnTo>
                    <a:pt x="0" y="99291"/>
                  </a:lnTo>
                  <a:lnTo>
                    <a:pt x="7381" y="41759"/>
                  </a:lnTo>
                  <a:lnTo>
                    <a:pt x="10344" y="27608"/>
                  </a:lnTo>
                  <a:lnTo>
                    <a:pt x="15829" y="17004"/>
                  </a:lnTo>
                  <a:lnTo>
                    <a:pt x="31282" y="2102"/>
                  </a:lnTo>
                  <a:lnTo>
                    <a:pt x="39146" y="0"/>
                  </a:lnTo>
                  <a:lnTo>
                    <a:pt x="46729" y="938"/>
                  </a:lnTo>
                  <a:lnTo>
                    <a:pt x="61393" y="8220"/>
                  </a:lnTo>
                  <a:lnTo>
                    <a:pt x="75709" y="19255"/>
                  </a:lnTo>
                  <a:lnTo>
                    <a:pt x="96923" y="49800"/>
                  </a:lnTo>
                  <a:lnTo>
                    <a:pt x="106848" y="88486"/>
                  </a:lnTo>
                  <a:lnTo>
                    <a:pt x="104200" y="129585"/>
                  </a:lnTo>
                  <a:lnTo>
                    <a:pt x="99456" y="139970"/>
                  </a:lnTo>
                  <a:lnTo>
                    <a:pt x="84827" y="154630"/>
                  </a:lnTo>
                  <a:lnTo>
                    <a:pt x="63507" y="161925"/>
                  </a:lnTo>
                  <a:lnTo>
                    <a:pt x="40774" y="163998"/>
                  </a:lnTo>
                  <a:lnTo>
                    <a:pt x="5742" y="157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95778" y="461179"/>
              <a:ext cx="132140" cy="187123"/>
            </a:xfrm>
            <a:custGeom>
              <a:avLst/>
              <a:gdLst/>
              <a:ahLst/>
              <a:cxnLst/>
              <a:rect l="0" t="0" r="0" b="0"/>
              <a:pathLst>
                <a:path w="132140" h="187123">
                  <a:moveTo>
                    <a:pt x="47911" y="96831"/>
                  </a:moveTo>
                  <a:lnTo>
                    <a:pt x="91873" y="76587"/>
                  </a:lnTo>
                  <a:lnTo>
                    <a:pt x="105665" y="60928"/>
                  </a:lnTo>
                  <a:lnTo>
                    <a:pt x="110980" y="51838"/>
                  </a:lnTo>
                  <a:lnTo>
                    <a:pt x="113766" y="32381"/>
                  </a:lnTo>
                  <a:lnTo>
                    <a:pt x="112871" y="22279"/>
                  </a:lnTo>
                  <a:lnTo>
                    <a:pt x="108765" y="14374"/>
                  </a:lnTo>
                  <a:lnTo>
                    <a:pt x="94845" y="2472"/>
                  </a:lnTo>
                  <a:lnTo>
                    <a:pt x="86219" y="0"/>
                  </a:lnTo>
                  <a:lnTo>
                    <a:pt x="67276" y="372"/>
                  </a:lnTo>
                  <a:lnTo>
                    <a:pt x="36881" y="7159"/>
                  </a:lnTo>
                  <a:lnTo>
                    <a:pt x="19222" y="22662"/>
                  </a:lnTo>
                  <a:lnTo>
                    <a:pt x="5914" y="45149"/>
                  </a:lnTo>
                  <a:lnTo>
                    <a:pt x="0" y="70742"/>
                  </a:lnTo>
                  <a:lnTo>
                    <a:pt x="2260" y="111458"/>
                  </a:lnTo>
                  <a:lnTo>
                    <a:pt x="15927" y="147568"/>
                  </a:lnTo>
                  <a:lnTo>
                    <a:pt x="34794" y="174905"/>
                  </a:lnTo>
                  <a:lnTo>
                    <a:pt x="54560" y="184173"/>
                  </a:lnTo>
                  <a:lnTo>
                    <a:pt x="78942" y="187122"/>
                  </a:lnTo>
                  <a:lnTo>
                    <a:pt x="132139" y="18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52944" y="421139"/>
              <a:ext cx="132902" cy="246922"/>
            </a:xfrm>
            <a:custGeom>
              <a:avLst/>
              <a:gdLst/>
              <a:ahLst/>
              <a:cxnLst/>
              <a:rect l="0" t="0" r="0" b="0"/>
              <a:pathLst>
                <a:path w="132902" h="246922">
                  <a:moveTo>
                    <a:pt x="6559" y="136871"/>
                  </a:moveTo>
                  <a:lnTo>
                    <a:pt x="31752" y="191916"/>
                  </a:lnTo>
                  <a:lnTo>
                    <a:pt x="51223" y="237084"/>
                  </a:lnTo>
                  <a:lnTo>
                    <a:pt x="57391" y="245794"/>
                  </a:lnTo>
                  <a:lnTo>
                    <a:pt x="59165" y="246921"/>
                  </a:lnTo>
                  <a:lnTo>
                    <a:pt x="40326" y="190360"/>
                  </a:lnTo>
                  <a:lnTo>
                    <a:pt x="9431" y="128071"/>
                  </a:lnTo>
                  <a:lnTo>
                    <a:pt x="0" y="84091"/>
                  </a:lnTo>
                  <a:lnTo>
                    <a:pt x="7153" y="57261"/>
                  </a:lnTo>
                  <a:lnTo>
                    <a:pt x="34752" y="17030"/>
                  </a:lnTo>
                  <a:lnTo>
                    <a:pt x="58083" y="7569"/>
                  </a:lnTo>
                  <a:lnTo>
                    <a:pt x="97865" y="2243"/>
                  </a:lnTo>
                  <a:lnTo>
                    <a:pt x="1329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34953" y="471650"/>
              <a:ext cx="182561" cy="233760"/>
            </a:xfrm>
            <a:custGeom>
              <a:avLst/>
              <a:gdLst/>
              <a:ahLst/>
              <a:cxnLst/>
              <a:rect l="0" t="0" r="0" b="0"/>
              <a:pathLst>
                <a:path w="182561" h="233760">
                  <a:moveTo>
                    <a:pt x="35161" y="33717"/>
                  </a:moveTo>
                  <a:lnTo>
                    <a:pt x="26096" y="92334"/>
                  </a:lnTo>
                  <a:lnTo>
                    <a:pt x="26092" y="146508"/>
                  </a:lnTo>
                  <a:lnTo>
                    <a:pt x="33022" y="202270"/>
                  </a:lnTo>
                  <a:lnTo>
                    <a:pt x="33041" y="220933"/>
                  </a:lnTo>
                  <a:lnTo>
                    <a:pt x="31408" y="219359"/>
                  </a:lnTo>
                  <a:lnTo>
                    <a:pt x="13774" y="160990"/>
                  </a:lnTo>
                  <a:lnTo>
                    <a:pt x="0" y="106951"/>
                  </a:lnTo>
                  <a:lnTo>
                    <a:pt x="696" y="62695"/>
                  </a:lnTo>
                  <a:lnTo>
                    <a:pt x="8312" y="25536"/>
                  </a:lnTo>
                  <a:lnTo>
                    <a:pt x="13752" y="16565"/>
                  </a:lnTo>
                  <a:lnTo>
                    <a:pt x="29155" y="3477"/>
                  </a:lnTo>
                  <a:lnTo>
                    <a:pt x="50819" y="0"/>
                  </a:lnTo>
                  <a:lnTo>
                    <a:pt x="74875" y="3524"/>
                  </a:lnTo>
                  <a:lnTo>
                    <a:pt x="97266" y="12889"/>
                  </a:lnTo>
                  <a:lnTo>
                    <a:pt x="115796" y="31090"/>
                  </a:lnTo>
                  <a:lnTo>
                    <a:pt x="154011" y="94419"/>
                  </a:lnTo>
                  <a:lnTo>
                    <a:pt x="173061" y="136971"/>
                  </a:lnTo>
                  <a:lnTo>
                    <a:pt x="180684" y="196919"/>
                  </a:lnTo>
                  <a:lnTo>
                    <a:pt x="182560" y="233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41305" y="520835"/>
              <a:ext cx="122329" cy="205658"/>
            </a:xfrm>
            <a:custGeom>
              <a:avLst/>
              <a:gdLst/>
              <a:ahLst/>
              <a:cxnLst/>
              <a:rect l="0" t="0" r="0" b="0"/>
              <a:pathLst>
                <a:path w="122329" h="205658">
                  <a:moveTo>
                    <a:pt x="113078" y="5589"/>
                  </a:moveTo>
                  <a:lnTo>
                    <a:pt x="96310" y="0"/>
                  </a:lnTo>
                  <a:lnTo>
                    <a:pt x="78720" y="3495"/>
                  </a:lnTo>
                  <a:lnTo>
                    <a:pt x="60373" y="14017"/>
                  </a:lnTo>
                  <a:lnTo>
                    <a:pt x="36891" y="40842"/>
                  </a:lnTo>
                  <a:lnTo>
                    <a:pt x="6497" y="99211"/>
                  </a:lnTo>
                  <a:lnTo>
                    <a:pt x="0" y="137184"/>
                  </a:lnTo>
                  <a:lnTo>
                    <a:pt x="4719" y="161172"/>
                  </a:lnTo>
                  <a:lnTo>
                    <a:pt x="15786" y="182362"/>
                  </a:lnTo>
                  <a:lnTo>
                    <a:pt x="32403" y="199578"/>
                  </a:lnTo>
                  <a:lnTo>
                    <a:pt x="41747" y="203936"/>
                  </a:lnTo>
                  <a:lnTo>
                    <a:pt x="61488" y="205657"/>
                  </a:lnTo>
                  <a:lnTo>
                    <a:pt x="70496" y="202139"/>
                  </a:lnTo>
                  <a:lnTo>
                    <a:pt x="86744" y="188871"/>
                  </a:lnTo>
                  <a:lnTo>
                    <a:pt x="109045" y="161671"/>
                  </a:lnTo>
                  <a:lnTo>
                    <a:pt x="117134" y="135400"/>
                  </a:lnTo>
                  <a:lnTo>
                    <a:pt x="122328" y="76465"/>
                  </a:lnTo>
                  <a:lnTo>
                    <a:pt x="113078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07026" y="536953"/>
              <a:ext cx="154220" cy="210119"/>
            </a:xfrm>
            <a:custGeom>
              <a:avLst/>
              <a:gdLst/>
              <a:ahLst/>
              <a:cxnLst/>
              <a:rect l="0" t="0" r="0" b="0"/>
              <a:pathLst>
                <a:path w="154220" h="210119">
                  <a:moveTo>
                    <a:pt x="0" y="0"/>
                  </a:moveTo>
                  <a:lnTo>
                    <a:pt x="11178" y="11178"/>
                  </a:lnTo>
                  <a:lnTo>
                    <a:pt x="16666" y="32264"/>
                  </a:lnTo>
                  <a:lnTo>
                    <a:pt x="20189" y="87871"/>
                  </a:lnTo>
                  <a:lnTo>
                    <a:pt x="22055" y="143916"/>
                  </a:lnTo>
                  <a:lnTo>
                    <a:pt x="26570" y="171977"/>
                  </a:lnTo>
                  <a:lnTo>
                    <a:pt x="38715" y="193807"/>
                  </a:lnTo>
                  <a:lnTo>
                    <a:pt x="46867" y="202904"/>
                  </a:lnTo>
                  <a:lnTo>
                    <a:pt x="56981" y="207799"/>
                  </a:lnTo>
                  <a:lnTo>
                    <a:pt x="80697" y="210118"/>
                  </a:lnTo>
                  <a:lnTo>
                    <a:pt x="103715" y="204130"/>
                  </a:lnTo>
                  <a:lnTo>
                    <a:pt x="114767" y="199258"/>
                  </a:lnTo>
                  <a:lnTo>
                    <a:pt x="130166" y="184485"/>
                  </a:lnTo>
                  <a:lnTo>
                    <a:pt x="145412" y="153318"/>
                  </a:lnTo>
                  <a:lnTo>
                    <a:pt x="154219" y="111328"/>
                  </a:lnTo>
                  <a:lnTo>
                    <a:pt x="153709" y="68081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98947" y="536996"/>
              <a:ext cx="142727" cy="221056"/>
            </a:xfrm>
            <a:custGeom>
              <a:avLst/>
              <a:gdLst/>
              <a:ahLst/>
              <a:cxnLst/>
              <a:rect l="0" t="0" r="0" b="0"/>
              <a:pathLst>
                <a:path w="142727" h="221056">
                  <a:moveTo>
                    <a:pt x="8120" y="52599"/>
                  </a:moveTo>
                  <a:lnTo>
                    <a:pt x="17186" y="111216"/>
                  </a:lnTo>
                  <a:lnTo>
                    <a:pt x="29909" y="170933"/>
                  </a:lnTo>
                  <a:lnTo>
                    <a:pt x="34181" y="189420"/>
                  </a:lnTo>
                  <a:lnTo>
                    <a:pt x="33683" y="189437"/>
                  </a:lnTo>
                  <a:lnTo>
                    <a:pt x="9787" y="130932"/>
                  </a:lnTo>
                  <a:lnTo>
                    <a:pt x="0" y="71062"/>
                  </a:lnTo>
                  <a:lnTo>
                    <a:pt x="3894" y="33893"/>
                  </a:lnTo>
                  <a:lnTo>
                    <a:pt x="12480" y="14650"/>
                  </a:lnTo>
                  <a:lnTo>
                    <a:pt x="18046" y="6243"/>
                  </a:lnTo>
                  <a:lnTo>
                    <a:pt x="25266" y="1808"/>
                  </a:lnTo>
                  <a:lnTo>
                    <a:pt x="42647" y="0"/>
                  </a:lnTo>
                  <a:lnTo>
                    <a:pt x="58950" y="6215"/>
                  </a:lnTo>
                  <a:lnTo>
                    <a:pt x="73995" y="17946"/>
                  </a:lnTo>
                  <a:lnTo>
                    <a:pt x="115674" y="74311"/>
                  </a:lnTo>
                  <a:lnTo>
                    <a:pt x="137346" y="131974"/>
                  </a:lnTo>
                  <a:lnTo>
                    <a:pt x="142726" y="172564"/>
                  </a:lnTo>
                  <a:lnTo>
                    <a:pt x="134462" y="221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49223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48446" y="1278338"/>
            <a:ext cx="1609855" cy="434621"/>
            <a:chOff x="348446" y="1278338"/>
            <a:chExt cx="1609855" cy="434621"/>
          </a:xfrm>
        </p:grpSpPr>
        <p:sp>
          <p:nvSpPr>
            <p:cNvPr id="40" name="Freeform 39"/>
            <p:cNvSpPr/>
            <p:nvPr/>
          </p:nvSpPr>
          <p:spPr>
            <a:xfrm>
              <a:off x="475977" y="1389761"/>
              <a:ext cx="8334" cy="200043"/>
            </a:xfrm>
            <a:custGeom>
              <a:avLst/>
              <a:gdLst/>
              <a:ahLst/>
              <a:cxnLst/>
              <a:rect l="0" t="0" r="0" b="0"/>
              <a:pathLst>
                <a:path w="8334" h="2000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8158" y="187151"/>
                  </a:lnTo>
                  <a:lnTo>
                    <a:pt x="8333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8446" y="1278338"/>
              <a:ext cx="322681" cy="403761"/>
            </a:xfrm>
            <a:custGeom>
              <a:avLst/>
              <a:gdLst/>
              <a:ahLst/>
              <a:cxnLst/>
              <a:rect l="0" t="0" r="0" b="0"/>
              <a:pathLst>
                <a:path w="322681" h="403761">
                  <a:moveTo>
                    <a:pt x="251678" y="27195"/>
                  </a:moveTo>
                  <a:lnTo>
                    <a:pt x="240499" y="10428"/>
                  </a:lnTo>
                  <a:lnTo>
                    <a:pt x="232527" y="5488"/>
                  </a:lnTo>
                  <a:lnTo>
                    <a:pt x="211191" y="0"/>
                  </a:lnTo>
                  <a:lnTo>
                    <a:pt x="153300" y="4882"/>
                  </a:lnTo>
                  <a:lnTo>
                    <a:pt x="118024" y="14995"/>
                  </a:lnTo>
                  <a:lnTo>
                    <a:pt x="77089" y="45447"/>
                  </a:lnTo>
                  <a:lnTo>
                    <a:pt x="48302" y="75297"/>
                  </a:lnTo>
                  <a:lnTo>
                    <a:pt x="23205" y="123828"/>
                  </a:lnTo>
                  <a:lnTo>
                    <a:pt x="4089" y="185153"/>
                  </a:lnTo>
                  <a:lnTo>
                    <a:pt x="0" y="238465"/>
                  </a:lnTo>
                  <a:lnTo>
                    <a:pt x="4782" y="294055"/>
                  </a:lnTo>
                  <a:lnTo>
                    <a:pt x="18161" y="341691"/>
                  </a:lnTo>
                  <a:lnTo>
                    <a:pt x="29350" y="363503"/>
                  </a:lnTo>
                  <a:lnTo>
                    <a:pt x="45241" y="378657"/>
                  </a:lnTo>
                  <a:lnTo>
                    <a:pt x="84038" y="397917"/>
                  </a:lnTo>
                  <a:lnTo>
                    <a:pt x="120639" y="403760"/>
                  </a:lnTo>
                  <a:lnTo>
                    <a:pt x="144305" y="398888"/>
                  </a:lnTo>
                  <a:lnTo>
                    <a:pt x="197591" y="370160"/>
                  </a:lnTo>
                  <a:lnTo>
                    <a:pt x="244224" y="327758"/>
                  </a:lnTo>
                  <a:lnTo>
                    <a:pt x="286735" y="267763"/>
                  </a:lnTo>
                  <a:lnTo>
                    <a:pt x="316274" y="207588"/>
                  </a:lnTo>
                  <a:lnTo>
                    <a:pt x="322680" y="169422"/>
                  </a:lnTo>
                  <a:lnTo>
                    <a:pt x="316439" y="115774"/>
                  </a:lnTo>
                  <a:lnTo>
                    <a:pt x="300822" y="70169"/>
                  </a:lnTo>
                  <a:lnTo>
                    <a:pt x="294969" y="59354"/>
                  </a:lnTo>
                  <a:lnTo>
                    <a:pt x="279107" y="44217"/>
                  </a:lnTo>
                  <a:lnTo>
                    <a:pt x="247327" y="29119"/>
                  </a:lnTo>
                  <a:lnTo>
                    <a:pt x="199035" y="16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3291" y="1368704"/>
              <a:ext cx="157445" cy="314246"/>
            </a:xfrm>
            <a:custGeom>
              <a:avLst/>
              <a:gdLst/>
              <a:ahLst/>
              <a:cxnLst/>
              <a:rect l="0" t="0" r="0" b="0"/>
              <a:pathLst>
                <a:path w="157445" h="314246">
                  <a:moveTo>
                    <a:pt x="31102" y="0"/>
                  </a:moveTo>
                  <a:lnTo>
                    <a:pt x="16448" y="58617"/>
                  </a:lnTo>
                  <a:lnTo>
                    <a:pt x="10140" y="112791"/>
                  </a:lnTo>
                  <a:lnTo>
                    <a:pt x="1962" y="168552"/>
                  </a:lnTo>
                  <a:lnTo>
                    <a:pt x="0" y="230216"/>
                  </a:lnTo>
                  <a:lnTo>
                    <a:pt x="5249" y="270204"/>
                  </a:lnTo>
                  <a:lnTo>
                    <a:pt x="19803" y="304279"/>
                  </a:lnTo>
                  <a:lnTo>
                    <a:pt x="28248" y="310477"/>
                  </a:lnTo>
                  <a:lnTo>
                    <a:pt x="50111" y="314245"/>
                  </a:lnTo>
                  <a:lnTo>
                    <a:pt x="104532" y="304190"/>
                  </a:lnTo>
                  <a:lnTo>
                    <a:pt x="124569" y="296633"/>
                  </a:lnTo>
                  <a:lnTo>
                    <a:pt x="15744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5450" y="148451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6507" y="1316062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7197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97158" y="1473989"/>
              <a:ext cx="106464" cy="155030"/>
            </a:xfrm>
            <a:custGeom>
              <a:avLst/>
              <a:gdLst/>
              <a:ahLst/>
              <a:cxnLst/>
              <a:rect l="0" t="0" r="0" b="0"/>
              <a:pathLst>
                <a:path w="106464" h="155030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24607"/>
                  </a:lnTo>
                  <a:lnTo>
                    <a:pt x="28182" y="151824"/>
                  </a:lnTo>
                  <a:lnTo>
                    <a:pt x="34434" y="155029"/>
                  </a:lnTo>
                  <a:lnTo>
                    <a:pt x="40942" y="154825"/>
                  </a:lnTo>
                  <a:lnTo>
                    <a:pt x="47620" y="152350"/>
                  </a:lnTo>
                  <a:lnTo>
                    <a:pt x="68197" y="132098"/>
                  </a:lnTo>
                  <a:lnTo>
                    <a:pt x="94941" y="92644"/>
                  </a:lnTo>
                  <a:lnTo>
                    <a:pt x="104538" y="67691"/>
                  </a:lnTo>
                  <a:lnTo>
                    <a:pt x="106463" y="44123"/>
                  </a:lnTo>
                  <a:lnTo>
                    <a:pt x="10309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52891" y="1431875"/>
              <a:ext cx="105286" cy="151275"/>
            </a:xfrm>
            <a:custGeom>
              <a:avLst/>
              <a:gdLst/>
              <a:ahLst/>
              <a:cxnLst/>
              <a:rect l="0" t="0" r="0" b="0"/>
              <a:pathLst>
                <a:path w="105286" h="151275">
                  <a:moveTo>
                    <a:pt x="0" y="73700"/>
                  </a:moveTo>
                  <a:lnTo>
                    <a:pt x="19128" y="127575"/>
                  </a:lnTo>
                  <a:lnTo>
                    <a:pt x="33093" y="151274"/>
                  </a:lnTo>
                  <a:lnTo>
                    <a:pt x="33761" y="149982"/>
                  </a:lnTo>
                  <a:lnTo>
                    <a:pt x="22648" y="88086"/>
                  </a:lnTo>
                  <a:lnTo>
                    <a:pt x="27117" y="53786"/>
                  </a:lnTo>
                  <a:lnTo>
                    <a:pt x="41440" y="26985"/>
                  </a:lnTo>
                  <a:lnTo>
                    <a:pt x="57022" y="14723"/>
                  </a:lnTo>
                  <a:lnTo>
                    <a:pt x="74476" y="654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25603" y="1473440"/>
              <a:ext cx="114499" cy="118707"/>
            </a:xfrm>
            <a:custGeom>
              <a:avLst/>
              <a:gdLst/>
              <a:ahLst/>
              <a:cxnLst/>
              <a:rect l="0" t="0" r="0" b="0"/>
              <a:pathLst>
                <a:path w="114499" h="118707">
                  <a:moveTo>
                    <a:pt x="90500" y="21606"/>
                  </a:moveTo>
                  <a:lnTo>
                    <a:pt x="79322" y="4839"/>
                  </a:lnTo>
                  <a:lnTo>
                    <a:pt x="72519" y="1069"/>
                  </a:lnTo>
                  <a:lnTo>
                    <a:pt x="55603" y="0"/>
                  </a:lnTo>
                  <a:lnTo>
                    <a:pt x="39505" y="6544"/>
                  </a:lnTo>
                  <a:lnTo>
                    <a:pt x="10107" y="29809"/>
                  </a:lnTo>
                  <a:lnTo>
                    <a:pt x="2128" y="49429"/>
                  </a:lnTo>
                  <a:lnTo>
                    <a:pt x="0" y="61211"/>
                  </a:lnTo>
                  <a:lnTo>
                    <a:pt x="3874" y="83662"/>
                  </a:lnTo>
                  <a:lnTo>
                    <a:pt x="8183" y="94562"/>
                  </a:lnTo>
                  <a:lnTo>
                    <a:pt x="22329" y="109793"/>
                  </a:lnTo>
                  <a:lnTo>
                    <a:pt x="31015" y="115493"/>
                  </a:lnTo>
                  <a:lnTo>
                    <a:pt x="53144" y="118706"/>
                  </a:lnTo>
                  <a:lnTo>
                    <a:pt x="76237" y="115064"/>
                  </a:lnTo>
                  <a:lnTo>
                    <a:pt x="94300" y="105647"/>
                  </a:lnTo>
                  <a:lnTo>
                    <a:pt x="107007" y="90543"/>
                  </a:lnTo>
                  <a:lnTo>
                    <a:pt x="112033" y="81602"/>
                  </a:lnTo>
                  <a:lnTo>
                    <a:pt x="114498" y="59190"/>
                  </a:lnTo>
                  <a:lnTo>
                    <a:pt x="110525" y="35970"/>
                  </a:lnTo>
                  <a:lnTo>
                    <a:pt x="100960" y="17852"/>
                  </a:lnTo>
                  <a:lnTo>
                    <a:pt x="92029" y="8239"/>
                  </a:lnTo>
                  <a:lnTo>
                    <a:pt x="79972" y="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05168" y="1430864"/>
              <a:ext cx="106676" cy="282095"/>
            </a:xfrm>
            <a:custGeom>
              <a:avLst/>
              <a:gdLst/>
              <a:ahLst/>
              <a:cxnLst/>
              <a:rect l="0" t="0" r="0" b="0"/>
              <a:pathLst>
                <a:path w="106676" h="282095">
                  <a:moveTo>
                    <a:pt x="5692" y="95768"/>
                  </a:moveTo>
                  <a:lnTo>
                    <a:pt x="8811" y="138459"/>
                  </a:lnTo>
                  <a:lnTo>
                    <a:pt x="22480" y="200175"/>
                  </a:lnTo>
                  <a:lnTo>
                    <a:pt x="25906" y="262317"/>
                  </a:lnTo>
                  <a:lnTo>
                    <a:pt x="26374" y="282094"/>
                  </a:lnTo>
                  <a:lnTo>
                    <a:pt x="25546" y="225551"/>
                  </a:lnTo>
                  <a:lnTo>
                    <a:pt x="15289" y="169454"/>
                  </a:lnTo>
                  <a:lnTo>
                    <a:pt x="7588" y="113313"/>
                  </a:lnTo>
                  <a:lnTo>
                    <a:pt x="0" y="57163"/>
                  </a:lnTo>
                  <a:lnTo>
                    <a:pt x="2382" y="29087"/>
                  </a:lnTo>
                  <a:lnTo>
                    <a:pt x="6995" y="18558"/>
                  </a:lnTo>
                  <a:lnTo>
                    <a:pt x="21479" y="3741"/>
                  </a:lnTo>
                  <a:lnTo>
                    <a:pt x="30254" y="491"/>
                  </a:lnTo>
                  <a:lnTo>
                    <a:pt x="49364" y="0"/>
                  </a:lnTo>
                  <a:lnTo>
                    <a:pt x="66436" y="6801"/>
                  </a:lnTo>
                  <a:lnTo>
                    <a:pt x="96459" y="30231"/>
                  </a:lnTo>
                  <a:lnTo>
                    <a:pt x="104524" y="49873"/>
                  </a:lnTo>
                  <a:lnTo>
                    <a:pt x="106675" y="61661"/>
                  </a:lnTo>
                  <a:lnTo>
                    <a:pt x="102826" y="80999"/>
                  </a:lnTo>
                  <a:lnTo>
                    <a:pt x="87505" y="105040"/>
                  </a:lnTo>
                  <a:lnTo>
                    <a:pt x="73639" y="118606"/>
                  </a:lnTo>
                  <a:lnTo>
                    <a:pt x="47271" y="131650"/>
                  </a:lnTo>
                  <a:lnTo>
                    <a:pt x="16220" y="137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8787" y="1383806"/>
              <a:ext cx="189514" cy="234485"/>
            </a:xfrm>
            <a:custGeom>
              <a:avLst/>
              <a:gdLst/>
              <a:ahLst/>
              <a:cxnLst/>
              <a:rect l="0" t="0" r="0" b="0"/>
              <a:pathLst>
                <a:path w="189514" h="234485">
                  <a:moveTo>
                    <a:pt x="0" y="100712"/>
                  </a:moveTo>
                  <a:lnTo>
                    <a:pt x="16768" y="106301"/>
                  </a:lnTo>
                  <a:lnTo>
                    <a:pt x="34358" y="105925"/>
                  </a:lnTo>
                  <a:lnTo>
                    <a:pt x="91829" y="100228"/>
                  </a:lnTo>
                  <a:lnTo>
                    <a:pt x="124305" y="91340"/>
                  </a:lnTo>
                  <a:lnTo>
                    <a:pt x="164216" y="61335"/>
                  </a:lnTo>
                  <a:lnTo>
                    <a:pt x="167969" y="53404"/>
                  </a:lnTo>
                  <a:lnTo>
                    <a:pt x="169020" y="35232"/>
                  </a:lnTo>
                  <a:lnTo>
                    <a:pt x="165322" y="26643"/>
                  </a:lnTo>
                  <a:lnTo>
                    <a:pt x="151855" y="10861"/>
                  </a:lnTo>
                  <a:lnTo>
                    <a:pt x="131052" y="2286"/>
                  </a:lnTo>
                  <a:lnTo>
                    <a:pt x="118954" y="0"/>
                  </a:lnTo>
                  <a:lnTo>
                    <a:pt x="107379" y="1985"/>
                  </a:lnTo>
                  <a:lnTo>
                    <a:pt x="85158" y="13549"/>
                  </a:lnTo>
                  <a:lnTo>
                    <a:pt x="58507" y="39791"/>
                  </a:lnTo>
                  <a:lnTo>
                    <a:pt x="49400" y="62717"/>
                  </a:lnTo>
                  <a:lnTo>
                    <a:pt x="43553" y="115563"/>
                  </a:lnTo>
                  <a:lnTo>
                    <a:pt x="53756" y="173594"/>
                  </a:lnTo>
                  <a:lnTo>
                    <a:pt x="61326" y="193935"/>
                  </a:lnTo>
                  <a:lnTo>
                    <a:pt x="72490" y="210775"/>
                  </a:lnTo>
                  <a:lnTo>
                    <a:pt x="88370" y="222938"/>
                  </a:lnTo>
                  <a:lnTo>
                    <a:pt x="108296" y="231074"/>
                  </a:lnTo>
                  <a:lnTo>
                    <a:pt x="144652" y="234484"/>
                  </a:lnTo>
                  <a:lnTo>
                    <a:pt x="189513" y="227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84717" y="2189927"/>
            <a:ext cx="3061399" cy="602944"/>
            <a:chOff x="284717" y="2189927"/>
            <a:chExt cx="3061399" cy="602944"/>
          </a:xfrm>
        </p:grpSpPr>
        <p:sp>
          <p:nvSpPr>
            <p:cNvPr id="51" name="Freeform 50"/>
            <p:cNvSpPr/>
            <p:nvPr/>
          </p:nvSpPr>
          <p:spPr>
            <a:xfrm>
              <a:off x="408878" y="2330997"/>
              <a:ext cx="222832" cy="325059"/>
            </a:xfrm>
            <a:custGeom>
              <a:avLst/>
              <a:gdLst/>
              <a:ahLst/>
              <a:cxnLst/>
              <a:rect l="0" t="0" r="0" b="0"/>
              <a:pathLst>
                <a:path w="222832" h="325059">
                  <a:moveTo>
                    <a:pt x="64904" y="16857"/>
                  </a:moveTo>
                  <a:lnTo>
                    <a:pt x="59315" y="33625"/>
                  </a:lnTo>
                  <a:lnTo>
                    <a:pt x="22025" y="91105"/>
                  </a:lnTo>
                  <a:lnTo>
                    <a:pt x="3976" y="116716"/>
                  </a:lnTo>
                  <a:lnTo>
                    <a:pt x="889" y="117355"/>
                  </a:lnTo>
                  <a:lnTo>
                    <a:pt x="0" y="113102"/>
                  </a:lnTo>
                  <a:lnTo>
                    <a:pt x="6980" y="78243"/>
                  </a:lnTo>
                  <a:lnTo>
                    <a:pt x="21875" y="53503"/>
                  </a:lnTo>
                  <a:lnTo>
                    <a:pt x="61622" y="9975"/>
                  </a:lnTo>
                  <a:lnTo>
                    <a:pt x="81773" y="2100"/>
                  </a:lnTo>
                  <a:lnTo>
                    <a:pt x="93697" y="0"/>
                  </a:lnTo>
                  <a:lnTo>
                    <a:pt x="116305" y="3906"/>
                  </a:lnTo>
                  <a:lnTo>
                    <a:pt x="136882" y="14611"/>
                  </a:lnTo>
                  <a:lnTo>
                    <a:pt x="153826" y="31067"/>
                  </a:lnTo>
                  <a:lnTo>
                    <a:pt x="162916" y="56318"/>
                  </a:lnTo>
                  <a:lnTo>
                    <a:pt x="168752" y="114599"/>
                  </a:lnTo>
                  <a:lnTo>
                    <a:pt x="162670" y="171172"/>
                  </a:lnTo>
                  <a:lnTo>
                    <a:pt x="158212" y="212189"/>
                  </a:lnTo>
                  <a:lnTo>
                    <a:pt x="130469" y="274511"/>
                  </a:lnTo>
                  <a:lnTo>
                    <a:pt x="104608" y="304419"/>
                  </a:lnTo>
                  <a:lnTo>
                    <a:pt x="74718" y="322510"/>
                  </a:lnTo>
                  <a:lnTo>
                    <a:pt x="54058" y="325058"/>
                  </a:lnTo>
                  <a:lnTo>
                    <a:pt x="34347" y="321122"/>
                  </a:lnTo>
                  <a:lnTo>
                    <a:pt x="17788" y="311573"/>
                  </a:lnTo>
                  <a:lnTo>
                    <a:pt x="5749" y="296411"/>
                  </a:lnTo>
                  <a:lnTo>
                    <a:pt x="901" y="287454"/>
                  </a:lnTo>
                  <a:lnTo>
                    <a:pt x="8" y="279144"/>
                  </a:lnTo>
                  <a:lnTo>
                    <a:pt x="5256" y="263670"/>
                  </a:lnTo>
                  <a:lnTo>
                    <a:pt x="18506" y="252114"/>
                  </a:lnTo>
                  <a:lnTo>
                    <a:pt x="26953" y="247395"/>
                  </a:lnTo>
                  <a:lnTo>
                    <a:pt x="45697" y="245271"/>
                  </a:lnTo>
                  <a:lnTo>
                    <a:pt x="86326" y="253439"/>
                  </a:lnTo>
                  <a:lnTo>
                    <a:pt x="140099" y="282243"/>
                  </a:lnTo>
                  <a:lnTo>
                    <a:pt x="176221" y="288123"/>
                  </a:lnTo>
                  <a:lnTo>
                    <a:pt x="222831" y="280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4717" y="2251301"/>
              <a:ext cx="428215" cy="541570"/>
            </a:xfrm>
            <a:custGeom>
              <a:avLst/>
              <a:gdLst/>
              <a:ahLst/>
              <a:cxnLst/>
              <a:rect l="0" t="0" r="0" b="0"/>
              <a:pathLst>
                <a:path w="428215" h="541570">
                  <a:moveTo>
                    <a:pt x="304878" y="22854"/>
                  </a:moveTo>
                  <a:lnTo>
                    <a:pt x="243768" y="0"/>
                  </a:lnTo>
                  <a:lnTo>
                    <a:pt x="209563" y="1914"/>
                  </a:lnTo>
                  <a:lnTo>
                    <a:pt x="156676" y="16161"/>
                  </a:lnTo>
                  <a:lnTo>
                    <a:pt x="118247" y="37639"/>
                  </a:lnTo>
                  <a:lnTo>
                    <a:pt x="79410" y="70748"/>
                  </a:lnTo>
                  <a:lnTo>
                    <a:pt x="49208" y="123865"/>
                  </a:lnTo>
                  <a:lnTo>
                    <a:pt x="23832" y="183750"/>
                  </a:lnTo>
                  <a:lnTo>
                    <a:pt x="7208" y="240380"/>
                  </a:lnTo>
                  <a:lnTo>
                    <a:pt x="1064" y="294936"/>
                  </a:lnTo>
                  <a:lnTo>
                    <a:pt x="0" y="343807"/>
                  </a:lnTo>
                  <a:lnTo>
                    <a:pt x="2024" y="394162"/>
                  </a:lnTo>
                  <a:lnTo>
                    <a:pt x="22484" y="450572"/>
                  </a:lnTo>
                  <a:lnTo>
                    <a:pt x="49055" y="490267"/>
                  </a:lnTo>
                  <a:lnTo>
                    <a:pt x="85240" y="519468"/>
                  </a:lnTo>
                  <a:lnTo>
                    <a:pt x="136615" y="541569"/>
                  </a:lnTo>
                  <a:lnTo>
                    <a:pt x="173654" y="541405"/>
                  </a:lnTo>
                  <a:lnTo>
                    <a:pt x="233656" y="527647"/>
                  </a:lnTo>
                  <a:lnTo>
                    <a:pt x="287820" y="508481"/>
                  </a:lnTo>
                  <a:lnTo>
                    <a:pt x="346133" y="463838"/>
                  </a:lnTo>
                  <a:lnTo>
                    <a:pt x="375204" y="429986"/>
                  </a:lnTo>
                  <a:lnTo>
                    <a:pt x="405987" y="376626"/>
                  </a:lnTo>
                  <a:lnTo>
                    <a:pt x="425023" y="321026"/>
                  </a:lnTo>
                  <a:lnTo>
                    <a:pt x="428214" y="279007"/>
                  </a:lnTo>
                  <a:lnTo>
                    <a:pt x="419405" y="222888"/>
                  </a:lnTo>
                  <a:lnTo>
                    <a:pt x="401805" y="161110"/>
                  </a:lnTo>
                  <a:lnTo>
                    <a:pt x="390461" y="139283"/>
                  </a:lnTo>
                  <a:lnTo>
                    <a:pt x="371381" y="121004"/>
                  </a:lnTo>
                  <a:lnTo>
                    <a:pt x="326593" y="95794"/>
                  </a:lnTo>
                  <a:lnTo>
                    <a:pt x="266072" y="87312"/>
                  </a:lnTo>
                  <a:lnTo>
                    <a:pt x="252236" y="86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0720" y="2295212"/>
              <a:ext cx="212659" cy="396656"/>
            </a:xfrm>
            <a:custGeom>
              <a:avLst/>
              <a:gdLst/>
              <a:ahLst/>
              <a:cxnLst/>
              <a:rect l="0" t="0" r="0" b="0"/>
              <a:pathLst>
                <a:path w="212659" h="396656">
                  <a:moveTo>
                    <a:pt x="75787" y="0"/>
                  </a:moveTo>
                  <a:lnTo>
                    <a:pt x="61133" y="55141"/>
                  </a:lnTo>
                  <a:lnTo>
                    <a:pt x="56627" y="109145"/>
                  </a:lnTo>
                  <a:lnTo>
                    <a:pt x="47869" y="167399"/>
                  </a:lnTo>
                  <a:lnTo>
                    <a:pt x="44119" y="215846"/>
                  </a:lnTo>
                  <a:lnTo>
                    <a:pt x="36118" y="266076"/>
                  </a:lnTo>
                  <a:lnTo>
                    <a:pt x="19815" y="325563"/>
                  </a:lnTo>
                  <a:lnTo>
                    <a:pt x="0" y="382373"/>
                  </a:lnTo>
                  <a:lnTo>
                    <a:pt x="696" y="390616"/>
                  </a:lnTo>
                  <a:lnTo>
                    <a:pt x="4670" y="394942"/>
                  </a:lnTo>
                  <a:lnTo>
                    <a:pt x="10828" y="396655"/>
                  </a:lnTo>
                  <a:lnTo>
                    <a:pt x="36263" y="393478"/>
                  </a:lnTo>
                  <a:lnTo>
                    <a:pt x="92896" y="381738"/>
                  </a:lnTo>
                  <a:lnTo>
                    <a:pt x="152216" y="379562"/>
                  </a:lnTo>
                  <a:lnTo>
                    <a:pt x="21265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33025" y="2446251"/>
              <a:ext cx="188281" cy="256681"/>
            </a:xfrm>
            <a:custGeom>
              <a:avLst/>
              <a:gdLst/>
              <a:ahLst/>
              <a:cxnLst/>
              <a:rect l="0" t="0" r="0" b="0"/>
              <a:pathLst>
                <a:path w="188281" h="256681">
                  <a:moveTo>
                    <a:pt x="19824" y="122702"/>
                  </a:moveTo>
                  <a:lnTo>
                    <a:pt x="31003" y="111524"/>
                  </a:lnTo>
                  <a:lnTo>
                    <a:pt x="93042" y="87858"/>
                  </a:lnTo>
                  <a:lnTo>
                    <a:pt x="111247" y="74461"/>
                  </a:lnTo>
                  <a:lnTo>
                    <a:pt x="119377" y="65974"/>
                  </a:lnTo>
                  <a:lnTo>
                    <a:pt x="123628" y="55638"/>
                  </a:lnTo>
                  <a:lnTo>
                    <a:pt x="125231" y="31674"/>
                  </a:lnTo>
                  <a:lnTo>
                    <a:pt x="121681" y="22243"/>
                  </a:lnTo>
                  <a:lnTo>
                    <a:pt x="108378" y="8643"/>
                  </a:lnTo>
                  <a:lnTo>
                    <a:pt x="87647" y="1819"/>
                  </a:lnTo>
                  <a:lnTo>
                    <a:pt x="75568" y="0"/>
                  </a:lnTo>
                  <a:lnTo>
                    <a:pt x="55908" y="4217"/>
                  </a:lnTo>
                  <a:lnTo>
                    <a:pt x="39371" y="15060"/>
                  </a:lnTo>
                  <a:lnTo>
                    <a:pt x="18077" y="40895"/>
                  </a:lnTo>
                  <a:lnTo>
                    <a:pt x="8129" y="60607"/>
                  </a:lnTo>
                  <a:lnTo>
                    <a:pt x="0" y="123768"/>
                  </a:lnTo>
                  <a:lnTo>
                    <a:pt x="2252" y="162012"/>
                  </a:lnTo>
                  <a:lnTo>
                    <a:pt x="13448" y="195571"/>
                  </a:lnTo>
                  <a:lnTo>
                    <a:pt x="38192" y="232762"/>
                  </a:lnTo>
                  <a:lnTo>
                    <a:pt x="64261" y="249809"/>
                  </a:lnTo>
                  <a:lnTo>
                    <a:pt x="99801" y="256680"/>
                  </a:lnTo>
                  <a:lnTo>
                    <a:pt x="123220" y="252048"/>
                  </a:lnTo>
                  <a:lnTo>
                    <a:pt x="178756" y="223037"/>
                  </a:lnTo>
                  <a:lnTo>
                    <a:pt x="188280" y="217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78748" y="2262047"/>
              <a:ext cx="206672" cy="418628"/>
            </a:xfrm>
            <a:custGeom>
              <a:avLst/>
              <a:gdLst/>
              <a:ahLst/>
              <a:cxnLst/>
              <a:rect l="0" t="0" r="0" b="0"/>
              <a:pathLst>
                <a:path w="206672" h="418628">
                  <a:moveTo>
                    <a:pt x="5728" y="106864"/>
                  </a:moveTo>
                  <a:lnTo>
                    <a:pt x="6898" y="156127"/>
                  </a:lnTo>
                  <a:lnTo>
                    <a:pt x="14134" y="207379"/>
                  </a:lnTo>
                  <a:lnTo>
                    <a:pt x="22517" y="266498"/>
                  </a:lnTo>
                  <a:lnTo>
                    <a:pt x="26690" y="327299"/>
                  </a:lnTo>
                  <a:lnTo>
                    <a:pt x="33646" y="381708"/>
                  </a:lnTo>
                  <a:lnTo>
                    <a:pt x="35684" y="413071"/>
                  </a:lnTo>
                  <a:lnTo>
                    <a:pt x="33887" y="418627"/>
                  </a:lnTo>
                  <a:lnTo>
                    <a:pt x="30350" y="417652"/>
                  </a:lnTo>
                  <a:lnTo>
                    <a:pt x="25652" y="412322"/>
                  </a:lnTo>
                  <a:lnTo>
                    <a:pt x="16943" y="361741"/>
                  </a:lnTo>
                  <a:lnTo>
                    <a:pt x="9571" y="312495"/>
                  </a:lnTo>
                  <a:lnTo>
                    <a:pt x="5697" y="260859"/>
                  </a:lnTo>
                  <a:lnTo>
                    <a:pt x="0" y="208514"/>
                  </a:lnTo>
                  <a:lnTo>
                    <a:pt x="3511" y="157130"/>
                  </a:lnTo>
                  <a:lnTo>
                    <a:pt x="8410" y="97253"/>
                  </a:lnTo>
                  <a:lnTo>
                    <a:pt x="20296" y="45954"/>
                  </a:lnTo>
                  <a:lnTo>
                    <a:pt x="36041" y="18367"/>
                  </a:lnTo>
                  <a:lnTo>
                    <a:pt x="51956" y="5921"/>
                  </a:lnTo>
                  <a:lnTo>
                    <a:pt x="61113" y="964"/>
                  </a:lnTo>
                  <a:lnTo>
                    <a:pt x="70727" y="0"/>
                  </a:lnTo>
                  <a:lnTo>
                    <a:pt x="90769" y="5167"/>
                  </a:lnTo>
                  <a:lnTo>
                    <a:pt x="108255" y="18382"/>
                  </a:lnTo>
                  <a:lnTo>
                    <a:pt x="116193" y="26819"/>
                  </a:lnTo>
                  <a:lnTo>
                    <a:pt x="125014" y="48672"/>
                  </a:lnTo>
                  <a:lnTo>
                    <a:pt x="127764" y="73982"/>
                  </a:lnTo>
                  <a:lnTo>
                    <a:pt x="117003" y="136662"/>
                  </a:lnTo>
                  <a:lnTo>
                    <a:pt x="101610" y="169506"/>
                  </a:lnTo>
                  <a:lnTo>
                    <a:pt x="76641" y="195875"/>
                  </a:lnTo>
                  <a:lnTo>
                    <a:pt x="71721" y="197790"/>
                  </a:lnTo>
                  <a:lnTo>
                    <a:pt x="69611" y="195558"/>
                  </a:lnTo>
                  <a:lnTo>
                    <a:pt x="69373" y="190560"/>
                  </a:lnTo>
                  <a:lnTo>
                    <a:pt x="73895" y="187228"/>
                  </a:lnTo>
                  <a:lnTo>
                    <a:pt x="91397" y="183526"/>
                  </a:lnTo>
                  <a:lnTo>
                    <a:pt x="121969" y="187031"/>
                  </a:lnTo>
                  <a:lnTo>
                    <a:pt x="153254" y="201067"/>
                  </a:lnTo>
                  <a:lnTo>
                    <a:pt x="179161" y="225633"/>
                  </a:lnTo>
                  <a:lnTo>
                    <a:pt x="201655" y="260728"/>
                  </a:lnTo>
                  <a:lnTo>
                    <a:pt x="206671" y="287162"/>
                  </a:lnTo>
                  <a:lnTo>
                    <a:pt x="203830" y="313339"/>
                  </a:lnTo>
                  <a:lnTo>
                    <a:pt x="194769" y="336671"/>
                  </a:lnTo>
                  <a:lnTo>
                    <a:pt x="170925" y="363948"/>
                  </a:lnTo>
                  <a:lnTo>
                    <a:pt x="141633" y="381259"/>
                  </a:lnTo>
                  <a:lnTo>
                    <a:pt x="99549" y="388208"/>
                  </a:lnTo>
                  <a:lnTo>
                    <a:pt x="37314" y="380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37160" y="2442611"/>
              <a:ext cx="84229" cy="181401"/>
            </a:xfrm>
            <a:custGeom>
              <a:avLst/>
              <a:gdLst/>
              <a:ahLst/>
              <a:cxnLst/>
              <a:rect l="0" t="0" r="0" b="0"/>
              <a:pathLst>
                <a:path w="84229" h="181401">
                  <a:moveTo>
                    <a:pt x="0" y="94756"/>
                  </a:moveTo>
                  <a:lnTo>
                    <a:pt x="27512" y="158184"/>
                  </a:lnTo>
                  <a:lnTo>
                    <a:pt x="34844" y="179098"/>
                  </a:lnTo>
                  <a:lnTo>
                    <a:pt x="37268" y="181400"/>
                  </a:lnTo>
                  <a:lnTo>
                    <a:pt x="38883" y="178255"/>
                  </a:lnTo>
                  <a:lnTo>
                    <a:pt x="39508" y="163452"/>
                  </a:lnTo>
                  <a:lnTo>
                    <a:pt x="27271" y="109565"/>
                  </a:lnTo>
                  <a:lnTo>
                    <a:pt x="28488" y="69379"/>
                  </a:lnTo>
                  <a:lnTo>
                    <a:pt x="41846" y="33425"/>
                  </a:lnTo>
                  <a:lnTo>
                    <a:pt x="57203" y="1758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66242" y="2463668"/>
              <a:ext cx="116958" cy="157983"/>
            </a:xfrm>
            <a:custGeom>
              <a:avLst/>
              <a:gdLst/>
              <a:ahLst/>
              <a:cxnLst/>
              <a:rect l="0" t="0" r="0" b="0"/>
              <a:pathLst>
                <a:path w="116958" h="157983">
                  <a:moveTo>
                    <a:pt x="92017" y="0"/>
                  </a:moveTo>
                  <a:lnTo>
                    <a:pt x="69660" y="0"/>
                  </a:lnTo>
                  <a:lnTo>
                    <a:pt x="52444" y="6239"/>
                  </a:lnTo>
                  <a:lnTo>
                    <a:pt x="22329" y="29308"/>
                  </a:lnTo>
                  <a:lnTo>
                    <a:pt x="6508" y="55087"/>
                  </a:lnTo>
                  <a:lnTo>
                    <a:pt x="0" y="90541"/>
                  </a:lnTo>
                  <a:lnTo>
                    <a:pt x="3661" y="125093"/>
                  </a:lnTo>
                  <a:lnTo>
                    <a:pt x="15313" y="143724"/>
                  </a:lnTo>
                  <a:lnTo>
                    <a:pt x="23333" y="151968"/>
                  </a:lnTo>
                  <a:lnTo>
                    <a:pt x="32190" y="156294"/>
                  </a:lnTo>
                  <a:lnTo>
                    <a:pt x="51389" y="157982"/>
                  </a:lnTo>
                  <a:lnTo>
                    <a:pt x="81929" y="146765"/>
                  </a:lnTo>
                  <a:lnTo>
                    <a:pt x="96502" y="131909"/>
                  </a:lnTo>
                  <a:lnTo>
                    <a:pt x="111283" y="100695"/>
                  </a:lnTo>
                  <a:lnTo>
                    <a:pt x="116957" y="76339"/>
                  </a:lnTo>
                  <a:lnTo>
                    <a:pt x="115580" y="53816"/>
                  </a:lnTo>
                  <a:lnTo>
                    <a:pt x="107948" y="38346"/>
                  </a:lnTo>
                  <a:lnTo>
                    <a:pt x="9201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1429" y="2452220"/>
              <a:ext cx="160387" cy="157027"/>
            </a:xfrm>
            <a:custGeom>
              <a:avLst/>
              <a:gdLst/>
              <a:ahLst/>
              <a:cxnLst/>
              <a:rect l="0" t="0" r="0" b="0"/>
              <a:pathLst>
                <a:path w="160387" h="157027">
                  <a:moveTo>
                    <a:pt x="0" y="32505"/>
                  </a:moveTo>
                  <a:lnTo>
                    <a:pt x="19129" y="87550"/>
                  </a:lnTo>
                  <a:lnTo>
                    <a:pt x="40000" y="138958"/>
                  </a:lnTo>
                  <a:lnTo>
                    <a:pt x="44684" y="157026"/>
                  </a:lnTo>
                  <a:lnTo>
                    <a:pt x="42658" y="155294"/>
                  </a:lnTo>
                  <a:lnTo>
                    <a:pt x="35337" y="140890"/>
                  </a:lnTo>
                  <a:lnTo>
                    <a:pt x="25808" y="105303"/>
                  </a:lnTo>
                  <a:lnTo>
                    <a:pt x="25116" y="44589"/>
                  </a:lnTo>
                  <a:lnTo>
                    <a:pt x="27272" y="30032"/>
                  </a:lnTo>
                  <a:lnTo>
                    <a:pt x="32220" y="19158"/>
                  </a:lnTo>
                  <a:lnTo>
                    <a:pt x="47075" y="3956"/>
                  </a:lnTo>
                  <a:lnTo>
                    <a:pt x="55950" y="604"/>
                  </a:lnTo>
                  <a:lnTo>
                    <a:pt x="75170" y="0"/>
                  </a:lnTo>
                  <a:lnTo>
                    <a:pt x="105721" y="6236"/>
                  </a:lnTo>
                  <a:lnTo>
                    <a:pt x="137000" y="21082"/>
                  </a:lnTo>
                  <a:lnTo>
                    <a:pt x="151746" y="36787"/>
                  </a:lnTo>
                  <a:lnTo>
                    <a:pt x="157316" y="45888"/>
                  </a:lnTo>
                  <a:lnTo>
                    <a:pt x="160386" y="65359"/>
                  </a:lnTo>
                  <a:lnTo>
                    <a:pt x="157928" y="116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58383" y="2221513"/>
              <a:ext cx="186492" cy="318577"/>
            </a:xfrm>
            <a:custGeom>
              <a:avLst/>
              <a:gdLst/>
              <a:ahLst/>
              <a:cxnLst/>
              <a:rect l="0" t="0" r="0" b="0"/>
              <a:pathLst>
                <a:path w="186492" h="318577">
                  <a:moveTo>
                    <a:pt x="168456" y="0"/>
                  </a:moveTo>
                  <a:lnTo>
                    <a:pt x="161220" y="27556"/>
                  </a:lnTo>
                  <a:lnTo>
                    <a:pt x="161698" y="86898"/>
                  </a:lnTo>
                  <a:lnTo>
                    <a:pt x="169573" y="140781"/>
                  </a:lnTo>
                  <a:lnTo>
                    <a:pt x="179315" y="198080"/>
                  </a:lnTo>
                  <a:lnTo>
                    <a:pt x="186491" y="248983"/>
                  </a:lnTo>
                  <a:lnTo>
                    <a:pt x="185830" y="276775"/>
                  </a:lnTo>
                  <a:lnTo>
                    <a:pt x="177738" y="296926"/>
                  </a:lnTo>
                  <a:lnTo>
                    <a:pt x="160103" y="310561"/>
                  </a:lnTo>
                  <a:lnTo>
                    <a:pt x="148849" y="315835"/>
                  </a:lnTo>
                  <a:lnTo>
                    <a:pt x="126987" y="318576"/>
                  </a:lnTo>
                  <a:lnTo>
                    <a:pt x="65379" y="306638"/>
                  </a:lnTo>
                  <a:lnTo>
                    <a:pt x="19630" y="28938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37326" y="2189927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276528" y="8333"/>
                  </a:lnTo>
                  <a:lnTo>
                    <a:pt x="221924" y="12998"/>
                  </a:lnTo>
                  <a:lnTo>
                    <a:pt x="168701" y="18669"/>
                  </a:lnTo>
                  <a:lnTo>
                    <a:pt x="109493" y="26174"/>
                  </a:lnTo>
                  <a:lnTo>
                    <a:pt x="56767" y="3285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03474" y="2379114"/>
              <a:ext cx="186578" cy="148119"/>
            </a:xfrm>
            <a:custGeom>
              <a:avLst/>
              <a:gdLst/>
              <a:ahLst/>
              <a:cxnLst/>
              <a:rect l="0" t="0" r="0" b="0"/>
              <a:pathLst>
                <a:path w="186578" h="148119">
                  <a:moveTo>
                    <a:pt x="112878" y="74025"/>
                  </a:moveTo>
                  <a:lnTo>
                    <a:pt x="93750" y="21320"/>
                  </a:lnTo>
                  <a:lnTo>
                    <a:pt x="82540" y="5367"/>
                  </a:lnTo>
                  <a:lnTo>
                    <a:pt x="73935" y="1347"/>
                  </a:lnTo>
                  <a:lnTo>
                    <a:pt x="51896" y="0"/>
                  </a:lnTo>
                  <a:lnTo>
                    <a:pt x="41808" y="3618"/>
                  </a:lnTo>
                  <a:lnTo>
                    <a:pt x="24359" y="16997"/>
                  </a:lnTo>
                  <a:lnTo>
                    <a:pt x="6972" y="49849"/>
                  </a:lnTo>
                  <a:lnTo>
                    <a:pt x="0" y="89219"/>
                  </a:lnTo>
                  <a:lnTo>
                    <a:pt x="3523" y="124931"/>
                  </a:lnTo>
                  <a:lnTo>
                    <a:pt x="8389" y="133699"/>
                  </a:lnTo>
                  <a:lnTo>
                    <a:pt x="23155" y="146560"/>
                  </a:lnTo>
                  <a:lnTo>
                    <a:pt x="32006" y="148118"/>
                  </a:lnTo>
                  <a:lnTo>
                    <a:pt x="51198" y="143610"/>
                  </a:lnTo>
                  <a:lnTo>
                    <a:pt x="76145" y="127919"/>
                  </a:lnTo>
                  <a:lnTo>
                    <a:pt x="87973" y="112016"/>
                  </a:lnTo>
                  <a:lnTo>
                    <a:pt x="92765" y="102862"/>
                  </a:lnTo>
                  <a:lnTo>
                    <a:pt x="94970" y="80213"/>
                  </a:lnTo>
                  <a:lnTo>
                    <a:pt x="94390" y="63907"/>
                  </a:lnTo>
                  <a:lnTo>
                    <a:pt x="95874" y="66110"/>
                  </a:lnTo>
                  <a:lnTo>
                    <a:pt x="101811" y="78696"/>
                  </a:lnTo>
                  <a:lnTo>
                    <a:pt x="119478" y="98936"/>
                  </a:lnTo>
                  <a:lnTo>
                    <a:pt x="136868" y="112783"/>
                  </a:lnTo>
                  <a:lnTo>
                    <a:pt x="146419" y="115072"/>
                  </a:lnTo>
                  <a:lnTo>
                    <a:pt x="166390" y="111376"/>
                  </a:lnTo>
                  <a:lnTo>
                    <a:pt x="173119" y="104775"/>
                  </a:lnTo>
                  <a:lnTo>
                    <a:pt x="186577" y="63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4514" y="2303877"/>
              <a:ext cx="332450" cy="201029"/>
            </a:xfrm>
            <a:custGeom>
              <a:avLst/>
              <a:gdLst/>
              <a:ahLst/>
              <a:cxnLst/>
              <a:rect l="0" t="0" r="0" b="0"/>
              <a:pathLst>
                <a:path w="332450" h="201029">
                  <a:moveTo>
                    <a:pt x="6066" y="107149"/>
                  </a:moveTo>
                  <a:lnTo>
                    <a:pt x="0" y="139600"/>
                  </a:lnTo>
                  <a:lnTo>
                    <a:pt x="5379" y="201028"/>
                  </a:lnTo>
                  <a:lnTo>
                    <a:pt x="13241" y="149614"/>
                  </a:lnTo>
                  <a:lnTo>
                    <a:pt x="21742" y="87755"/>
                  </a:lnTo>
                  <a:lnTo>
                    <a:pt x="27045" y="81352"/>
                  </a:lnTo>
                  <a:lnTo>
                    <a:pt x="34090" y="78252"/>
                  </a:lnTo>
                  <a:lnTo>
                    <a:pt x="42296" y="77356"/>
                  </a:lnTo>
                  <a:lnTo>
                    <a:pt x="48937" y="80268"/>
                  </a:lnTo>
                  <a:lnTo>
                    <a:pt x="77511" y="119683"/>
                  </a:lnTo>
                  <a:lnTo>
                    <a:pt x="92096" y="149857"/>
                  </a:lnTo>
                  <a:lnTo>
                    <a:pt x="95004" y="151998"/>
                  </a:lnTo>
                  <a:lnTo>
                    <a:pt x="96944" y="148747"/>
                  </a:lnTo>
                  <a:lnTo>
                    <a:pt x="103601" y="87317"/>
                  </a:lnTo>
                  <a:lnTo>
                    <a:pt x="106185" y="76380"/>
                  </a:lnTo>
                  <a:lnTo>
                    <a:pt x="111416" y="67919"/>
                  </a:lnTo>
                  <a:lnTo>
                    <a:pt x="126588" y="55398"/>
                  </a:lnTo>
                  <a:lnTo>
                    <a:pt x="135547" y="55101"/>
                  </a:lnTo>
                  <a:lnTo>
                    <a:pt x="154860" y="64129"/>
                  </a:lnTo>
                  <a:lnTo>
                    <a:pt x="168903" y="82959"/>
                  </a:lnTo>
                  <a:lnTo>
                    <a:pt x="187450" y="133176"/>
                  </a:lnTo>
                  <a:lnTo>
                    <a:pt x="195143" y="179967"/>
                  </a:lnTo>
                  <a:lnTo>
                    <a:pt x="197628" y="180260"/>
                  </a:lnTo>
                  <a:lnTo>
                    <a:pt x="200455" y="176947"/>
                  </a:lnTo>
                  <a:lnTo>
                    <a:pt x="225854" y="117874"/>
                  </a:lnTo>
                  <a:lnTo>
                    <a:pt x="241790" y="102947"/>
                  </a:lnTo>
                  <a:lnTo>
                    <a:pt x="298104" y="72999"/>
                  </a:lnTo>
                  <a:lnTo>
                    <a:pt x="312505" y="59215"/>
                  </a:lnTo>
                  <a:lnTo>
                    <a:pt x="322805" y="41391"/>
                  </a:lnTo>
                  <a:lnTo>
                    <a:pt x="323680" y="32895"/>
                  </a:lnTo>
                  <a:lnTo>
                    <a:pt x="318414" y="17215"/>
                  </a:lnTo>
                  <a:lnTo>
                    <a:pt x="305154" y="5567"/>
                  </a:lnTo>
                  <a:lnTo>
                    <a:pt x="296705" y="823"/>
                  </a:lnTo>
                  <a:lnTo>
                    <a:pt x="287563" y="0"/>
                  </a:lnTo>
                  <a:lnTo>
                    <a:pt x="268046" y="5325"/>
                  </a:lnTo>
                  <a:lnTo>
                    <a:pt x="253913" y="18609"/>
                  </a:lnTo>
                  <a:lnTo>
                    <a:pt x="229718" y="61323"/>
                  </a:lnTo>
                  <a:lnTo>
                    <a:pt x="225570" y="87562"/>
                  </a:lnTo>
                  <a:lnTo>
                    <a:pt x="232439" y="136945"/>
                  </a:lnTo>
                  <a:lnTo>
                    <a:pt x="244716" y="155876"/>
                  </a:lnTo>
                  <a:lnTo>
                    <a:pt x="252904" y="164200"/>
                  </a:lnTo>
                  <a:lnTo>
                    <a:pt x="261871" y="168580"/>
                  </a:lnTo>
                  <a:lnTo>
                    <a:pt x="281194" y="170326"/>
                  </a:lnTo>
                  <a:lnTo>
                    <a:pt x="298361" y="164083"/>
                  </a:lnTo>
                  <a:lnTo>
                    <a:pt x="318060" y="153654"/>
                  </a:lnTo>
                  <a:lnTo>
                    <a:pt x="332449" y="149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87486" y="2274155"/>
              <a:ext cx="158630" cy="244052"/>
            </a:xfrm>
            <a:custGeom>
              <a:avLst/>
              <a:gdLst/>
              <a:ahLst/>
              <a:cxnLst/>
              <a:rect l="0" t="0" r="0" b="0"/>
              <a:pathLst>
                <a:path w="158630" h="244052">
                  <a:moveTo>
                    <a:pt x="97405" y="0"/>
                  </a:moveTo>
                  <a:lnTo>
                    <a:pt x="75048" y="0"/>
                  </a:lnTo>
                  <a:lnTo>
                    <a:pt x="57833" y="6239"/>
                  </a:lnTo>
                  <a:lnTo>
                    <a:pt x="22128" y="34898"/>
                  </a:lnTo>
                  <a:lnTo>
                    <a:pt x="2831" y="64152"/>
                  </a:lnTo>
                  <a:lnTo>
                    <a:pt x="0" y="84664"/>
                  </a:lnTo>
                  <a:lnTo>
                    <a:pt x="883" y="95047"/>
                  </a:lnTo>
                  <a:lnTo>
                    <a:pt x="6151" y="101969"/>
                  </a:lnTo>
                  <a:lnTo>
                    <a:pt x="65973" y="123004"/>
                  </a:lnTo>
                  <a:lnTo>
                    <a:pt x="129004" y="145074"/>
                  </a:lnTo>
                  <a:lnTo>
                    <a:pt x="150054" y="156504"/>
                  </a:lnTo>
                  <a:lnTo>
                    <a:pt x="155901" y="163998"/>
                  </a:lnTo>
                  <a:lnTo>
                    <a:pt x="158629" y="172503"/>
                  </a:lnTo>
                  <a:lnTo>
                    <a:pt x="156880" y="204360"/>
                  </a:lnTo>
                  <a:lnTo>
                    <a:pt x="154602" y="216959"/>
                  </a:lnTo>
                  <a:lnTo>
                    <a:pt x="149574" y="226527"/>
                  </a:lnTo>
                  <a:lnTo>
                    <a:pt x="134629" y="240279"/>
                  </a:lnTo>
                  <a:lnTo>
                    <a:pt x="110049" y="244051"/>
                  </a:lnTo>
                  <a:lnTo>
                    <a:pt x="49937" y="235169"/>
                  </a:lnTo>
                  <a:lnTo>
                    <a:pt x="342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39017" y="3380832"/>
            <a:ext cx="453763" cy="429274"/>
            <a:chOff x="339017" y="3380832"/>
            <a:chExt cx="453763" cy="429274"/>
          </a:xfrm>
        </p:grpSpPr>
        <p:sp>
          <p:nvSpPr>
            <p:cNvPr id="65" name="Freeform 64"/>
            <p:cNvSpPr/>
            <p:nvPr/>
          </p:nvSpPr>
          <p:spPr>
            <a:xfrm>
              <a:off x="419864" y="3442452"/>
              <a:ext cx="252667" cy="301817"/>
            </a:xfrm>
            <a:custGeom>
              <a:avLst/>
              <a:gdLst/>
              <a:ahLst/>
              <a:cxnLst/>
              <a:rect l="0" t="0" r="0" b="0"/>
              <a:pathLst>
                <a:path w="252667" h="301817">
                  <a:moveTo>
                    <a:pt x="64446" y="10895"/>
                  </a:moveTo>
                  <a:lnTo>
                    <a:pt x="54871" y="34941"/>
                  </a:lnTo>
                  <a:lnTo>
                    <a:pt x="4548" y="91593"/>
                  </a:lnTo>
                  <a:lnTo>
                    <a:pt x="1118" y="92769"/>
                  </a:lnTo>
                  <a:lnTo>
                    <a:pt x="0" y="90044"/>
                  </a:lnTo>
                  <a:lnTo>
                    <a:pt x="425" y="84718"/>
                  </a:lnTo>
                  <a:lnTo>
                    <a:pt x="30509" y="31038"/>
                  </a:lnTo>
                  <a:lnTo>
                    <a:pt x="61930" y="5685"/>
                  </a:lnTo>
                  <a:lnTo>
                    <a:pt x="84385" y="0"/>
                  </a:lnTo>
                  <a:lnTo>
                    <a:pt x="127396" y="5883"/>
                  </a:lnTo>
                  <a:lnTo>
                    <a:pt x="153548" y="20588"/>
                  </a:lnTo>
                  <a:lnTo>
                    <a:pt x="158943" y="29055"/>
                  </a:lnTo>
                  <a:lnTo>
                    <a:pt x="164936" y="50942"/>
                  </a:lnTo>
                  <a:lnTo>
                    <a:pt x="161361" y="73147"/>
                  </a:lnTo>
                  <a:lnTo>
                    <a:pt x="140002" y="115998"/>
                  </a:lnTo>
                  <a:lnTo>
                    <a:pt x="114519" y="142122"/>
                  </a:lnTo>
                  <a:lnTo>
                    <a:pt x="109527" y="144003"/>
                  </a:lnTo>
                  <a:lnTo>
                    <a:pt x="107368" y="141748"/>
                  </a:lnTo>
                  <a:lnTo>
                    <a:pt x="107099" y="136734"/>
                  </a:lnTo>
                  <a:lnTo>
                    <a:pt x="110429" y="132223"/>
                  </a:lnTo>
                  <a:lnTo>
                    <a:pt x="123488" y="124090"/>
                  </a:lnTo>
                  <a:lnTo>
                    <a:pt x="144109" y="122815"/>
                  </a:lnTo>
                  <a:lnTo>
                    <a:pt x="189887" y="131528"/>
                  </a:lnTo>
                  <a:lnTo>
                    <a:pt x="208325" y="144058"/>
                  </a:lnTo>
                  <a:lnTo>
                    <a:pt x="239226" y="175109"/>
                  </a:lnTo>
                  <a:lnTo>
                    <a:pt x="247411" y="195793"/>
                  </a:lnTo>
                  <a:lnTo>
                    <a:pt x="252666" y="247199"/>
                  </a:lnTo>
                  <a:lnTo>
                    <a:pt x="249588" y="257338"/>
                  </a:lnTo>
                  <a:lnTo>
                    <a:pt x="244026" y="265268"/>
                  </a:lnTo>
                  <a:lnTo>
                    <a:pt x="215472" y="291989"/>
                  </a:lnTo>
                  <a:lnTo>
                    <a:pt x="195130" y="299602"/>
                  </a:lnTo>
                  <a:lnTo>
                    <a:pt x="171661" y="301816"/>
                  </a:lnTo>
                  <a:lnTo>
                    <a:pt x="117343" y="290682"/>
                  </a:lnTo>
                  <a:lnTo>
                    <a:pt x="91168" y="275249"/>
                  </a:lnTo>
                  <a:lnTo>
                    <a:pt x="64446" y="242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9017" y="3380832"/>
              <a:ext cx="453763" cy="429274"/>
            </a:xfrm>
            <a:custGeom>
              <a:avLst/>
              <a:gdLst/>
              <a:ahLst/>
              <a:cxnLst/>
              <a:rect l="0" t="0" r="0" b="0"/>
              <a:pathLst>
                <a:path w="453763" h="429274">
                  <a:moveTo>
                    <a:pt x="376920" y="72515"/>
                  </a:moveTo>
                  <a:lnTo>
                    <a:pt x="321261" y="29853"/>
                  </a:lnTo>
                  <a:lnTo>
                    <a:pt x="300710" y="17289"/>
                  </a:lnTo>
                  <a:lnTo>
                    <a:pt x="261663" y="4809"/>
                  </a:lnTo>
                  <a:lnTo>
                    <a:pt x="199779" y="0"/>
                  </a:lnTo>
                  <a:lnTo>
                    <a:pt x="159488" y="2286"/>
                  </a:lnTo>
                  <a:lnTo>
                    <a:pt x="108843" y="19128"/>
                  </a:lnTo>
                  <a:lnTo>
                    <a:pt x="78861" y="38239"/>
                  </a:lnTo>
                  <a:lnTo>
                    <a:pt x="27730" y="94260"/>
                  </a:lnTo>
                  <a:lnTo>
                    <a:pt x="8554" y="130950"/>
                  </a:lnTo>
                  <a:lnTo>
                    <a:pt x="0" y="185270"/>
                  </a:lnTo>
                  <a:lnTo>
                    <a:pt x="1430" y="241060"/>
                  </a:lnTo>
                  <a:lnTo>
                    <a:pt x="12590" y="279991"/>
                  </a:lnTo>
                  <a:lnTo>
                    <a:pt x="44067" y="341386"/>
                  </a:lnTo>
                  <a:lnTo>
                    <a:pt x="65907" y="368339"/>
                  </a:lnTo>
                  <a:lnTo>
                    <a:pt x="124662" y="411548"/>
                  </a:lnTo>
                  <a:lnTo>
                    <a:pt x="157118" y="424353"/>
                  </a:lnTo>
                  <a:lnTo>
                    <a:pt x="212533" y="429273"/>
                  </a:lnTo>
                  <a:lnTo>
                    <a:pt x="273869" y="424655"/>
                  </a:lnTo>
                  <a:lnTo>
                    <a:pt x="322639" y="404073"/>
                  </a:lnTo>
                  <a:lnTo>
                    <a:pt x="376705" y="364990"/>
                  </a:lnTo>
                  <a:lnTo>
                    <a:pt x="416652" y="323570"/>
                  </a:lnTo>
                  <a:lnTo>
                    <a:pt x="438234" y="271541"/>
                  </a:lnTo>
                  <a:lnTo>
                    <a:pt x="453762" y="216204"/>
                  </a:lnTo>
                  <a:lnTo>
                    <a:pt x="453371" y="174231"/>
                  </a:lnTo>
                  <a:lnTo>
                    <a:pt x="445846" y="132158"/>
                  </a:lnTo>
                  <a:lnTo>
                    <a:pt x="425029" y="95646"/>
                  </a:lnTo>
                  <a:lnTo>
                    <a:pt x="396634" y="68190"/>
                  </a:lnTo>
                  <a:lnTo>
                    <a:pt x="360405" y="50826"/>
                  </a:lnTo>
                  <a:lnTo>
                    <a:pt x="305071" y="42884"/>
                  </a:lnTo>
                  <a:lnTo>
                    <a:pt x="251507" y="41316"/>
                  </a:lnTo>
                  <a:lnTo>
                    <a:pt x="229521" y="4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37036" y="3284891"/>
            <a:ext cx="2021472" cy="558011"/>
            <a:chOff x="937036" y="3284891"/>
            <a:chExt cx="2021472" cy="558011"/>
          </a:xfrm>
        </p:grpSpPr>
        <p:sp>
          <p:nvSpPr>
            <p:cNvPr id="68" name="Freeform 67"/>
            <p:cNvSpPr/>
            <p:nvPr/>
          </p:nvSpPr>
          <p:spPr>
            <a:xfrm>
              <a:off x="1052849" y="3421761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9878" y="158334"/>
                  </a:lnTo>
                  <a:lnTo>
                    <a:pt x="10336" y="207571"/>
                  </a:lnTo>
                  <a:lnTo>
                    <a:pt x="10491" y="266130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7036" y="3335341"/>
              <a:ext cx="243874" cy="229435"/>
            </a:xfrm>
            <a:custGeom>
              <a:avLst/>
              <a:gdLst/>
              <a:ahLst/>
              <a:cxnLst/>
              <a:rect l="0" t="0" r="0" b="0"/>
              <a:pathLst>
                <a:path w="243874" h="229435">
                  <a:moveTo>
                    <a:pt x="0" y="118006"/>
                  </a:moveTo>
                  <a:lnTo>
                    <a:pt x="0" y="95649"/>
                  </a:lnTo>
                  <a:lnTo>
                    <a:pt x="11178" y="64978"/>
                  </a:lnTo>
                  <a:lnTo>
                    <a:pt x="34897" y="39253"/>
                  </a:lnTo>
                  <a:lnTo>
                    <a:pt x="75523" y="10769"/>
                  </a:lnTo>
                  <a:lnTo>
                    <a:pt x="100636" y="935"/>
                  </a:lnTo>
                  <a:lnTo>
                    <a:pt x="141082" y="0"/>
                  </a:lnTo>
                  <a:lnTo>
                    <a:pt x="177113" y="7132"/>
                  </a:lnTo>
                  <a:lnTo>
                    <a:pt x="204426" y="22243"/>
                  </a:lnTo>
                  <a:lnTo>
                    <a:pt x="216808" y="38010"/>
                  </a:lnTo>
                  <a:lnTo>
                    <a:pt x="239878" y="82317"/>
                  </a:lnTo>
                  <a:lnTo>
                    <a:pt x="243873" y="108773"/>
                  </a:lnTo>
                  <a:lnTo>
                    <a:pt x="236905" y="158296"/>
                  </a:lnTo>
                  <a:lnTo>
                    <a:pt x="215859" y="200704"/>
                  </a:lnTo>
                  <a:lnTo>
                    <a:pt x="202782" y="217541"/>
                  </a:lnTo>
                  <a:lnTo>
                    <a:pt x="182932" y="226585"/>
                  </a:lnTo>
                  <a:lnTo>
                    <a:pt x="159682" y="229434"/>
                  </a:lnTo>
                  <a:lnTo>
                    <a:pt x="115813" y="223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50490" y="3490957"/>
              <a:ext cx="123459" cy="186335"/>
            </a:xfrm>
            <a:custGeom>
              <a:avLst/>
              <a:gdLst/>
              <a:ahLst/>
              <a:cxnLst/>
              <a:rect l="0" t="0" r="0" b="0"/>
              <a:pathLst>
                <a:path w="123459" h="186335">
                  <a:moveTo>
                    <a:pt x="7644" y="99260"/>
                  </a:moveTo>
                  <a:lnTo>
                    <a:pt x="41266" y="96920"/>
                  </a:lnTo>
                  <a:lnTo>
                    <a:pt x="77138" y="82449"/>
                  </a:lnTo>
                  <a:lnTo>
                    <a:pt x="95462" y="69952"/>
                  </a:lnTo>
                  <a:lnTo>
                    <a:pt x="108286" y="53479"/>
                  </a:lnTo>
                  <a:lnTo>
                    <a:pt x="113343" y="44173"/>
                  </a:lnTo>
                  <a:lnTo>
                    <a:pt x="114375" y="34459"/>
                  </a:lnTo>
                  <a:lnTo>
                    <a:pt x="109282" y="14308"/>
                  </a:lnTo>
                  <a:lnTo>
                    <a:pt x="102309" y="7530"/>
                  </a:lnTo>
                  <a:lnTo>
                    <a:pt x="82083" y="0"/>
                  </a:lnTo>
                  <a:lnTo>
                    <a:pt x="60615" y="2892"/>
                  </a:lnTo>
                  <a:lnTo>
                    <a:pt x="40546" y="13146"/>
                  </a:lnTo>
                  <a:lnTo>
                    <a:pt x="23827" y="29402"/>
                  </a:lnTo>
                  <a:lnTo>
                    <a:pt x="6850" y="58285"/>
                  </a:lnTo>
                  <a:lnTo>
                    <a:pt x="0" y="94658"/>
                  </a:lnTo>
                  <a:lnTo>
                    <a:pt x="3560" y="135072"/>
                  </a:lnTo>
                  <a:lnTo>
                    <a:pt x="12068" y="156511"/>
                  </a:lnTo>
                  <a:lnTo>
                    <a:pt x="17612" y="165503"/>
                  </a:lnTo>
                  <a:lnTo>
                    <a:pt x="33132" y="178615"/>
                  </a:lnTo>
                  <a:lnTo>
                    <a:pt x="42183" y="183749"/>
                  </a:lnTo>
                  <a:lnTo>
                    <a:pt x="64719" y="186334"/>
                  </a:lnTo>
                  <a:lnTo>
                    <a:pt x="87993" y="182413"/>
                  </a:lnTo>
                  <a:lnTo>
                    <a:pt x="123458" y="162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16062" y="3535300"/>
              <a:ext cx="147400" cy="130058"/>
            </a:xfrm>
            <a:custGeom>
              <a:avLst/>
              <a:gdLst/>
              <a:ahLst/>
              <a:cxnLst/>
              <a:rect l="0" t="0" r="0" b="0"/>
              <a:pathLst>
                <a:path w="147400" h="130058">
                  <a:moveTo>
                    <a:pt x="0" y="33860"/>
                  </a:moveTo>
                  <a:lnTo>
                    <a:pt x="5589" y="92477"/>
                  </a:lnTo>
                  <a:lnTo>
                    <a:pt x="14654" y="127267"/>
                  </a:lnTo>
                  <a:lnTo>
                    <a:pt x="16788" y="130057"/>
                  </a:lnTo>
                  <a:lnTo>
                    <a:pt x="18211" y="127237"/>
                  </a:lnTo>
                  <a:lnTo>
                    <a:pt x="18622" y="112796"/>
                  </a:lnTo>
                  <a:lnTo>
                    <a:pt x="11825" y="59160"/>
                  </a:lnTo>
                  <a:lnTo>
                    <a:pt x="16502" y="24589"/>
                  </a:lnTo>
                  <a:lnTo>
                    <a:pt x="21529" y="15981"/>
                  </a:lnTo>
                  <a:lnTo>
                    <a:pt x="36475" y="3297"/>
                  </a:lnTo>
                  <a:lnTo>
                    <a:pt x="57935" y="0"/>
                  </a:lnTo>
                  <a:lnTo>
                    <a:pt x="70209" y="758"/>
                  </a:lnTo>
                  <a:lnTo>
                    <a:pt x="90085" y="10959"/>
                  </a:lnTo>
                  <a:lnTo>
                    <a:pt x="121910" y="46104"/>
                  </a:lnTo>
                  <a:lnTo>
                    <a:pt x="138027" y="76483"/>
                  </a:lnTo>
                  <a:lnTo>
                    <a:pt x="147399" y="128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63461" y="3498350"/>
              <a:ext cx="176680" cy="155039"/>
            </a:xfrm>
            <a:custGeom>
              <a:avLst/>
              <a:gdLst/>
              <a:ahLst/>
              <a:cxnLst/>
              <a:rect l="0" t="0" r="0" b="0"/>
              <a:pathLst>
                <a:path w="176680" h="155039">
                  <a:moveTo>
                    <a:pt x="0" y="39225"/>
                  </a:moveTo>
                  <a:lnTo>
                    <a:pt x="29308" y="68533"/>
                  </a:lnTo>
                  <a:lnTo>
                    <a:pt x="51880" y="130677"/>
                  </a:lnTo>
                  <a:lnTo>
                    <a:pt x="56983" y="145381"/>
                  </a:lnTo>
                  <a:lnTo>
                    <a:pt x="55618" y="127350"/>
                  </a:lnTo>
                  <a:lnTo>
                    <a:pt x="61945" y="65965"/>
                  </a:lnTo>
                  <a:lnTo>
                    <a:pt x="68397" y="30380"/>
                  </a:lnTo>
                  <a:lnTo>
                    <a:pt x="80701" y="11507"/>
                  </a:lnTo>
                  <a:lnTo>
                    <a:pt x="88896" y="3199"/>
                  </a:lnTo>
                  <a:lnTo>
                    <a:pt x="97868" y="0"/>
                  </a:lnTo>
                  <a:lnTo>
                    <a:pt x="107359" y="206"/>
                  </a:lnTo>
                  <a:lnTo>
                    <a:pt x="117196" y="2684"/>
                  </a:lnTo>
                  <a:lnTo>
                    <a:pt x="134365" y="14796"/>
                  </a:lnTo>
                  <a:lnTo>
                    <a:pt x="148625" y="33047"/>
                  </a:lnTo>
                  <a:lnTo>
                    <a:pt x="171202" y="90823"/>
                  </a:lnTo>
                  <a:lnTo>
                    <a:pt x="176679" y="128732"/>
                  </a:lnTo>
                  <a:lnTo>
                    <a:pt x="174840" y="143347"/>
                  </a:lnTo>
                  <a:lnTo>
                    <a:pt x="168456" y="155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99382" y="3447758"/>
              <a:ext cx="123450" cy="195103"/>
            </a:xfrm>
            <a:custGeom>
              <a:avLst/>
              <a:gdLst/>
              <a:ahLst/>
              <a:cxnLst/>
              <a:rect l="0" t="0" r="0" b="0"/>
              <a:pathLst>
                <a:path w="123450" h="195103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6" y="5611"/>
                  </a:lnTo>
                  <a:lnTo>
                    <a:pt x="10198" y="34592"/>
                  </a:lnTo>
                  <a:lnTo>
                    <a:pt x="2147" y="54354"/>
                  </a:lnTo>
                  <a:lnTo>
                    <a:pt x="0" y="66175"/>
                  </a:lnTo>
                  <a:lnTo>
                    <a:pt x="3853" y="85548"/>
                  </a:lnTo>
                  <a:lnTo>
                    <a:pt x="8156" y="93990"/>
                  </a:lnTo>
                  <a:lnTo>
                    <a:pt x="15704" y="99618"/>
                  </a:lnTo>
                  <a:lnTo>
                    <a:pt x="36569" y="105871"/>
                  </a:lnTo>
                  <a:lnTo>
                    <a:pt x="85752" y="112225"/>
                  </a:lnTo>
                  <a:lnTo>
                    <a:pt x="104357" y="121613"/>
                  </a:lnTo>
                  <a:lnTo>
                    <a:pt x="117304" y="136704"/>
                  </a:lnTo>
                  <a:lnTo>
                    <a:pt x="122395" y="145641"/>
                  </a:lnTo>
                  <a:lnTo>
                    <a:pt x="123449" y="153939"/>
                  </a:lnTo>
                  <a:lnTo>
                    <a:pt x="118381" y="169398"/>
                  </a:lnTo>
                  <a:lnTo>
                    <a:pt x="105210" y="180949"/>
                  </a:lnTo>
                  <a:lnTo>
                    <a:pt x="86488" y="188811"/>
                  </a:lnTo>
                  <a:lnTo>
                    <a:pt x="27291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74072" y="3548103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53015" y="3474404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32540" y="59940"/>
                  </a:lnTo>
                  <a:lnTo>
                    <a:pt x="98158" y="112066"/>
                  </a:lnTo>
                  <a:lnTo>
                    <a:pt x="68999" y="173998"/>
                  </a:lnTo>
                  <a:lnTo>
                    <a:pt x="43061" y="224040"/>
                  </a:lnTo>
                  <a:lnTo>
                    <a:pt x="19511" y="283464"/>
                  </a:lnTo>
                  <a:lnTo>
                    <a:pt x="8672" y="31198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36939" y="3284891"/>
              <a:ext cx="16119" cy="347441"/>
            </a:xfrm>
            <a:custGeom>
              <a:avLst/>
              <a:gdLst/>
              <a:ahLst/>
              <a:cxnLst/>
              <a:rect l="0" t="0" r="0" b="0"/>
              <a:pathLst>
                <a:path w="16119" h="347441">
                  <a:moveTo>
                    <a:pt x="5589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4903" y="130062"/>
                  </a:lnTo>
                  <a:lnTo>
                    <a:pt x="6556" y="181386"/>
                  </a:lnTo>
                  <a:lnTo>
                    <a:pt x="13882" y="241243"/>
                  </a:lnTo>
                  <a:lnTo>
                    <a:pt x="15676" y="298127"/>
                  </a:lnTo>
                  <a:lnTo>
                    <a:pt x="1611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05699" y="3495461"/>
              <a:ext cx="115815" cy="153868"/>
            </a:xfrm>
            <a:custGeom>
              <a:avLst/>
              <a:gdLst/>
              <a:ahLst/>
              <a:cxnLst/>
              <a:rect l="0" t="0" r="0" b="0"/>
              <a:pathLst>
                <a:path w="115815" h="153868">
                  <a:moveTo>
                    <a:pt x="0" y="10528"/>
                  </a:moveTo>
                  <a:lnTo>
                    <a:pt x="15641" y="38084"/>
                  </a:lnTo>
                  <a:lnTo>
                    <a:pt x="31209" y="91187"/>
                  </a:lnTo>
                  <a:lnTo>
                    <a:pt x="39607" y="113057"/>
                  </a:lnTo>
                  <a:lnTo>
                    <a:pt x="70784" y="153593"/>
                  </a:lnTo>
                  <a:lnTo>
                    <a:pt x="75266" y="153867"/>
                  </a:lnTo>
                  <a:lnTo>
                    <a:pt x="78253" y="149372"/>
                  </a:lnTo>
                  <a:lnTo>
                    <a:pt x="90677" y="95753"/>
                  </a:lnTo>
                  <a:lnTo>
                    <a:pt x="99809" y="333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49169" y="3475541"/>
              <a:ext cx="161858" cy="167320"/>
            </a:xfrm>
            <a:custGeom>
              <a:avLst/>
              <a:gdLst/>
              <a:ahLst/>
              <a:cxnLst/>
              <a:rect l="0" t="0" r="0" b="0"/>
              <a:pathLst>
                <a:path w="161858" h="167320">
                  <a:moveTo>
                    <a:pt x="88157" y="83091"/>
                  </a:moveTo>
                  <a:lnTo>
                    <a:pt x="93746" y="66323"/>
                  </a:lnTo>
                  <a:lnTo>
                    <a:pt x="93371" y="48732"/>
                  </a:lnTo>
                  <a:lnTo>
                    <a:pt x="83598" y="8843"/>
                  </a:lnTo>
                  <a:lnTo>
                    <a:pt x="76929" y="3177"/>
                  </a:lnTo>
                  <a:lnTo>
                    <a:pt x="67803" y="569"/>
                  </a:lnTo>
                  <a:lnTo>
                    <a:pt x="57040" y="0"/>
                  </a:lnTo>
                  <a:lnTo>
                    <a:pt x="38842" y="5608"/>
                  </a:lnTo>
                  <a:lnTo>
                    <a:pt x="30714" y="10378"/>
                  </a:lnTo>
                  <a:lnTo>
                    <a:pt x="18563" y="25038"/>
                  </a:lnTo>
                  <a:lnTo>
                    <a:pt x="1231" y="63045"/>
                  </a:lnTo>
                  <a:lnTo>
                    <a:pt x="0" y="83540"/>
                  </a:lnTo>
                  <a:lnTo>
                    <a:pt x="8742" y="130883"/>
                  </a:lnTo>
                  <a:lnTo>
                    <a:pt x="23942" y="160292"/>
                  </a:lnTo>
                  <a:lnTo>
                    <a:pt x="31309" y="164974"/>
                  </a:lnTo>
                  <a:lnTo>
                    <a:pt x="48853" y="167056"/>
                  </a:lnTo>
                  <a:lnTo>
                    <a:pt x="57275" y="163634"/>
                  </a:lnTo>
                  <a:lnTo>
                    <a:pt x="72872" y="150474"/>
                  </a:lnTo>
                  <a:lnTo>
                    <a:pt x="81364" y="129806"/>
                  </a:lnTo>
                  <a:lnTo>
                    <a:pt x="92404" y="84000"/>
                  </a:lnTo>
                  <a:lnTo>
                    <a:pt x="94498" y="81357"/>
                  </a:lnTo>
                  <a:lnTo>
                    <a:pt x="95894" y="84275"/>
                  </a:lnTo>
                  <a:lnTo>
                    <a:pt x="103723" y="116990"/>
                  </a:lnTo>
                  <a:lnTo>
                    <a:pt x="118765" y="141358"/>
                  </a:lnTo>
                  <a:lnTo>
                    <a:pt x="134516" y="153051"/>
                  </a:lnTo>
                  <a:lnTo>
                    <a:pt x="161857" y="167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53139" y="3516489"/>
              <a:ext cx="119725" cy="137193"/>
            </a:xfrm>
            <a:custGeom>
              <a:avLst/>
              <a:gdLst/>
              <a:ahLst/>
              <a:cxnLst/>
              <a:rect l="0" t="0" r="0" b="0"/>
              <a:pathLst>
                <a:path w="119725" h="137193">
                  <a:moveTo>
                    <a:pt x="0" y="42143"/>
                  </a:moveTo>
                  <a:lnTo>
                    <a:pt x="3120" y="84834"/>
                  </a:lnTo>
                  <a:lnTo>
                    <a:pt x="15619" y="137192"/>
                  </a:lnTo>
                  <a:lnTo>
                    <a:pt x="15092" y="137094"/>
                  </a:lnTo>
                  <a:lnTo>
                    <a:pt x="13571" y="133520"/>
                  </a:lnTo>
                  <a:lnTo>
                    <a:pt x="10929" y="81501"/>
                  </a:lnTo>
                  <a:lnTo>
                    <a:pt x="16197" y="33150"/>
                  </a:lnTo>
                  <a:lnTo>
                    <a:pt x="30796" y="6073"/>
                  </a:lnTo>
                  <a:lnTo>
                    <a:pt x="39248" y="1719"/>
                  </a:lnTo>
                  <a:lnTo>
                    <a:pt x="61118" y="0"/>
                  </a:lnTo>
                  <a:lnTo>
                    <a:pt x="71161" y="3519"/>
                  </a:lnTo>
                  <a:lnTo>
                    <a:pt x="88559" y="16788"/>
                  </a:lnTo>
                  <a:lnTo>
                    <a:pt x="105919" y="43989"/>
                  </a:lnTo>
                  <a:lnTo>
                    <a:pt x="118471" y="79865"/>
                  </a:lnTo>
                  <a:lnTo>
                    <a:pt x="119724" y="100242"/>
                  </a:lnTo>
                  <a:lnTo>
                    <a:pt x="115814" y="126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63709" y="353757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63709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61191" y="3526233"/>
              <a:ext cx="197317" cy="221913"/>
            </a:xfrm>
            <a:custGeom>
              <a:avLst/>
              <a:gdLst/>
              <a:ahLst/>
              <a:cxnLst/>
              <a:rect l="0" t="0" r="0" b="0"/>
              <a:pathLst>
                <a:path w="197317" h="221913">
                  <a:moveTo>
                    <a:pt x="102560" y="74513"/>
                  </a:moveTo>
                  <a:lnTo>
                    <a:pt x="102560" y="52156"/>
                  </a:lnTo>
                  <a:lnTo>
                    <a:pt x="91381" y="21485"/>
                  </a:lnTo>
                  <a:lnTo>
                    <a:pt x="76535" y="6881"/>
                  </a:lnTo>
                  <a:lnTo>
                    <a:pt x="67662" y="1349"/>
                  </a:lnTo>
                  <a:lnTo>
                    <a:pt x="59408" y="0"/>
                  </a:lnTo>
                  <a:lnTo>
                    <a:pt x="51565" y="1441"/>
                  </a:lnTo>
                  <a:lnTo>
                    <a:pt x="36612" y="9281"/>
                  </a:lnTo>
                  <a:lnTo>
                    <a:pt x="22167" y="20564"/>
                  </a:lnTo>
                  <a:lnTo>
                    <a:pt x="6470" y="45660"/>
                  </a:lnTo>
                  <a:lnTo>
                    <a:pt x="0" y="80911"/>
                  </a:lnTo>
                  <a:lnTo>
                    <a:pt x="3672" y="115403"/>
                  </a:lnTo>
                  <a:lnTo>
                    <a:pt x="17757" y="147850"/>
                  </a:lnTo>
                  <a:lnTo>
                    <a:pt x="24968" y="153820"/>
                  </a:lnTo>
                  <a:lnTo>
                    <a:pt x="33284" y="156630"/>
                  </a:lnTo>
                  <a:lnTo>
                    <a:pt x="42338" y="157334"/>
                  </a:lnTo>
                  <a:lnTo>
                    <a:pt x="58637" y="151876"/>
                  </a:lnTo>
                  <a:lnTo>
                    <a:pt x="66259" y="147145"/>
                  </a:lnTo>
                  <a:lnTo>
                    <a:pt x="77847" y="132530"/>
                  </a:lnTo>
                  <a:lnTo>
                    <a:pt x="94819" y="94552"/>
                  </a:lnTo>
                  <a:lnTo>
                    <a:pt x="99739" y="91382"/>
                  </a:lnTo>
                  <a:lnTo>
                    <a:pt x="105358" y="92778"/>
                  </a:lnTo>
                  <a:lnTo>
                    <a:pt x="111445" y="97218"/>
                  </a:lnTo>
                  <a:lnTo>
                    <a:pt x="121326" y="114630"/>
                  </a:lnTo>
                  <a:lnTo>
                    <a:pt x="142792" y="158346"/>
                  </a:lnTo>
                  <a:lnTo>
                    <a:pt x="191141" y="215383"/>
                  </a:lnTo>
                  <a:lnTo>
                    <a:pt x="197316" y="221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00269" y="4451380"/>
            <a:ext cx="366048" cy="532464"/>
            <a:chOff x="400269" y="4451380"/>
            <a:chExt cx="366048" cy="532464"/>
          </a:xfrm>
        </p:grpSpPr>
        <p:sp>
          <p:nvSpPr>
            <p:cNvPr id="84" name="Freeform 83"/>
            <p:cNvSpPr/>
            <p:nvPr/>
          </p:nvSpPr>
          <p:spPr>
            <a:xfrm>
              <a:off x="584006" y="4495668"/>
              <a:ext cx="25936" cy="389556"/>
            </a:xfrm>
            <a:custGeom>
              <a:avLst/>
              <a:gdLst/>
              <a:ahLst/>
              <a:cxnLst/>
              <a:rect l="0" t="0" r="0" b="0"/>
              <a:pathLst>
                <a:path w="25936" h="38955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2622" y="137367"/>
                  </a:lnTo>
                  <a:lnTo>
                    <a:pt x="16252" y="184721"/>
                  </a:lnTo>
                  <a:lnTo>
                    <a:pt x="23047" y="234626"/>
                  </a:lnTo>
                  <a:lnTo>
                    <a:pt x="25935" y="297123"/>
                  </a:lnTo>
                  <a:lnTo>
                    <a:pt x="20917" y="359858"/>
                  </a:lnTo>
                  <a:lnTo>
                    <a:pt x="1611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9887" y="4537782"/>
              <a:ext cx="129709" cy="260880"/>
            </a:xfrm>
            <a:custGeom>
              <a:avLst/>
              <a:gdLst/>
              <a:ahLst/>
              <a:cxnLst/>
              <a:rect l="0" t="0" r="0" b="0"/>
              <a:pathLst>
                <a:path w="129709" h="260880">
                  <a:moveTo>
                    <a:pt x="129708" y="147399"/>
                  </a:moveTo>
                  <a:lnTo>
                    <a:pt x="66375" y="210732"/>
                  </a:lnTo>
                  <a:lnTo>
                    <a:pt x="17395" y="259712"/>
                  </a:lnTo>
                  <a:lnTo>
                    <a:pt x="11549" y="260879"/>
                  </a:lnTo>
                  <a:lnTo>
                    <a:pt x="6482" y="258147"/>
                  </a:lnTo>
                  <a:lnTo>
                    <a:pt x="1934" y="252817"/>
                  </a:lnTo>
                  <a:lnTo>
                    <a:pt x="0" y="234416"/>
                  </a:lnTo>
                  <a:lnTo>
                    <a:pt x="11329" y="172116"/>
                  </a:lnTo>
                  <a:lnTo>
                    <a:pt x="28057" y="116295"/>
                  </a:lnTo>
                  <a:lnTo>
                    <a:pt x="41995" y="59323"/>
                  </a:lnTo>
                  <a:lnTo>
                    <a:pt x="560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0269" y="4451380"/>
              <a:ext cx="366048" cy="532464"/>
            </a:xfrm>
            <a:custGeom>
              <a:avLst/>
              <a:gdLst/>
              <a:ahLst/>
              <a:cxnLst/>
              <a:rect l="0" t="0" r="0" b="0"/>
              <a:pathLst>
                <a:path w="366048" h="532464">
                  <a:moveTo>
                    <a:pt x="73513" y="65345"/>
                  </a:moveTo>
                  <a:lnTo>
                    <a:pt x="44204" y="100243"/>
                  </a:lnTo>
                  <a:lnTo>
                    <a:pt x="17869" y="160392"/>
                  </a:lnTo>
                  <a:lnTo>
                    <a:pt x="4593" y="217914"/>
                  </a:lnTo>
                  <a:lnTo>
                    <a:pt x="758" y="278670"/>
                  </a:lnTo>
                  <a:lnTo>
                    <a:pt x="0" y="341060"/>
                  </a:lnTo>
                  <a:lnTo>
                    <a:pt x="9426" y="404510"/>
                  </a:lnTo>
                  <a:lnTo>
                    <a:pt x="32604" y="456384"/>
                  </a:lnTo>
                  <a:lnTo>
                    <a:pt x="47143" y="481296"/>
                  </a:lnTo>
                  <a:lnTo>
                    <a:pt x="75058" y="507304"/>
                  </a:lnTo>
                  <a:lnTo>
                    <a:pt x="126359" y="531153"/>
                  </a:lnTo>
                  <a:lnTo>
                    <a:pt x="147303" y="532463"/>
                  </a:lnTo>
                  <a:lnTo>
                    <a:pt x="189344" y="523773"/>
                  </a:lnTo>
                  <a:lnTo>
                    <a:pt x="243434" y="489263"/>
                  </a:lnTo>
                  <a:lnTo>
                    <a:pt x="290614" y="438751"/>
                  </a:lnTo>
                  <a:lnTo>
                    <a:pt x="319082" y="385506"/>
                  </a:lnTo>
                  <a:lnTo>
                    <a:pt x="344115" y="331834"/>
                  </a:lnTo>
                  <a:lnTo>
                    <a:pt x="360672" y="275912"/>
                  </a:lnTo>
                  <a:lnTo>
                    <a:pt x="366047" y="225741"/>
                  </a:lnTo>
                  <a:lnTo>
                    <a:pt x="359458" y="172028"/>
                  </a:lnTo>
                  <a:lnTo>
                    <a:pt x="346892" y="117570"/>
                  </a:lnTo>
                  <a:lnTo>
                    <a:pt x="337734" y="90896"/>
                  </a:lnTo>
                  <a:lnTo>
                    <a:pt x="312848" y="57318"/>
                  </a:lnTo>
                  <a:lnTo>
                    <a:pt x="269878" y="24418"/>
                  </a:lnTo>
                  <a:lnTo>
                    <a:pt x="216676" y="979"/>
                  </a:lnTo>
                  <a:lnTo>
                    <a:pt x="169484" y="0"/>
                  </a:lnTo>
                  <a:lnTo>
                    <a:pt x="124046" y="7119"/>
                  </a:lnTo>
                  <a:lnTo>
                    <a:pt x="98312" y="19580"/>
                  </a:lnTo>
                  <a:lnTo>
                    <a:pt x="52456" y="54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970636" y="4306155"/>
            <a:ext cx="2135271" cy="663296"/>
            <a:chOff x="970636" y="4306155"/>
            <a:chExt cx="2135271" cy="663296"/>
          </a:xfrm>
        </p:grpSpPr>
        <p:sp>
          <p:nvSpPr>
            <p:cNvPr id="88" name="Freeform 87"/>
            <p:cNvSpPr/>
            <p:nvPr/>
          </p:nvSpPr>
          <p:spPr>
            <a:xfrm>
              <a:off x="970636" y="4414288"/>
              <a:ext cx="239134" cy="460407"/>
            </a:xfrm>
            <a:custGeom>
              <a:avLst/>
              <a:gdLst/>
              <a:ahLst/>
              <a:cxnLst/>
              <a:rect l="0" t="0" r="0" b="0"/>
              <a:pathLst>
                <a:path w="239134" h="460407">
                  <a:moveTo>
                    <a:pt x="29571" y="460406"/>
                  </a:moveTo>
                  <a:lnTo>
                    <a:pt x="20506" y="401789"/>
                  </a:lnTo>
                  <a:lnTo>
                    <a:pt x="19331" y="346445"/>
                  </a:lnTo>
                  <a:lnTo>
                    <a:pt x="22219" y="283520"/>
                  </a:lnTo>
                  <a:lnTo>
                    <a:pt x="28119" y="220095"/>
                  </a:lnTo>
                  <a:lnTo>
                    <a:pt x="23551" y="168624"/>
                  </a:lnTo>
                  <a:lnTo>
                    <a:pt x="14789" y="116329"/>
                  </a:lnTo>
                  <a:lnTo>
                    <a:pt x="2518" y="54662"/>
                  </a:lnTo>
                  <a:lnTo>
                    <a:pt x="0" y="25831"/>
                  </a:lnTo>
                  <a:lnTo>
                    <a:pt x="4007" y="16271"/>
                  </a:lnTo>
                  <a:lnTo>
                    <a:pt x="11359" y="9898"/>
                  </a:lnTo>
                  <a:lnTo>
                    <a:pt x="32005" y="2817"/>
                  </a:lnTo>
                  <a:lnTo>
                    <a:pt x="69936" y="0"/>
                  </a:lnTo>
                  <a:lnTo>
                    <a:pt x="109641" y="7225"/>
                  </a:lnTo>
                  <a:lnTo>
                    <a:pt x="142983" y="23663"/>
                  </a:lnTo>
                  <a:lnTo>
                    <a:pt x="204815" y="77946"/>
                  </a:lnTo>
                  <a:lnTo>
                    <a:pt x="220445" y="110128"/>
                  </a:lnTo>
                  <a:lnTo>
                    <a:pt x="235037" y="162925"/>
                  </a:lnTo>
                  <a:lnTo>
                    <a:pt x="239133" y="218414"/>
                  </a:lnTo>
                  <a:lnTo>
                    <a:pt x="234352" y="274435"/>
                  </a:lnTo>
                  <a:lnTo>
                    <a:pt x="225480" y="296254"/>
                  </a:lnTo>
                  <a:lnTo>
                    <a:pt x="192803" y="343989"/>
                  </a:lnTo>
                  <a:lnTo>
                    <a:pt x="144696" y="382656"/>
                  </a:lnTo>
                  <a:lnTo>
                    <a:pt x="89532" y="406768"/>
                  </a:lnTo>
                  <a:lnTo>
                    <a:pt x="26808" y="416774"/>
                  </a:lnTo>
                  <a:lnTo>
                    <a:pt x="8514" y="418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63419" y="466412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48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63419" y="4537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47016" y="4579896"/>
              <a:ext cx="90337" cy="202215"/>
            </a:xfrm>
            <a:custGeom>
              <a:avLst/>
              <a:gdLst/>
              <a:ahLst/>
              <a:cxnLst/>
              <a:rect l="0" t="0" r="0" b="0"/>
              <a:pathLst>
                <a:path w="90337" h="202215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4643" y="29309"/>
                  </a:lnTo>
                  <a:lnTo>
                    <a:pt x="966" y="38256"/>
                  </a:lnTo>
                  <a:lnTo>
                    <a:pt x="0" y="60676"/>
                  </a:lnTo>
                  <a:lnTo>
                    <a:pt x="3720" y="69697"/>
                  </a:lnTo>
                  <a:lnTo>
                    <a:pt x="17212" y="82839"/>
                  </a:lnTo>
                  <a:lnTo>
                    <a:pt x="38026" y="89460"/>
                  </a:lnTo>
                  <a:lnTo>
                    <a:pt x="60535" y="94742"/>
                  </a:lnTo>
                  <a:lnTo>
                    <a:pt x="78338" y="104888"/>
                  </a:lnTo>
                  <a:lnTo>
                    <a:pt x="84021" y="114379"/>
                  </a:lnTo>
                  <a:lnTo>
                    <a:pt x="90336" y="140522"/>
                  </a:lnTo>
                  <a:lnTo>
                    <a:pt x="86903" y="165400"/>
                  </a:lnTo>
                  <a:lnTo>
                    <a:pt x="82713" y="176947"/>
                  </a:lnTo>
                  <a:lnTo>
                    <a:pt x="68697" y="192897"/>
                  </a:lnTo>
                  <a:lnTo>
                    <a:pt x="60047" y="198788"/>
                  </a:lnTo>
                  <a:lnTo>
                    <a:pt x="41076" y="202214"/>
                  </a:lnTo>
                  <a:lnTo>
                    <a:pt x="24456" y="199837"/>
                  </a:lnTo>
                  <a:lnTo>
                    <a:pt x="20024" y="197565"/>
                  </a:lnTo>
                  <a:lnTo>
                    <a:pt x="1116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84518" y="4525709"/>
              <a:ext cx="238002" cy="214586"/>
            </a:xfrm>
            <a:custGeom>
              <a:avLst/>
              <a:gdLst/>
              <a:ahLst/>
              <a:cxnLst/>
              <a:rect l="0" t="0" r="0" b="0"/>
              <a:pathLst>
                <a:path w="238002" h="214586">
                  <a:moveTo>
                    <a:pt x="0" y="75244"/>
                  </a:moveTo>
                  <a:lnTo>
                    <a:pt x="5589" y="137336"/>
                  </a:lnTo>
                  <a:lnTo>
                    <a:pt x="21330" y="199249"/>
                  </a:lnTo>
                  <a:lnTo>
                    <a:pt x="25858" y="214585"/>
                  </a:lnTo>
                  <a:lnTo>
                    <a:pt x="16331" y="187223"/>
                  </a:lnTo>
                  <a:lnTo>
                    <a:pt x="18910" y="132545"/>
                  </a:lnTo>
                  <a:lnTo>
                    <a:pt x="23752" y="78591"/>
                  </a:lnTo>
                  <a:lnTo>
                    <a:pt x="26363" y="66947"/>
                  </a:lnTo>
                  <a:lnTo>
                    <a:pt x="31613" y="58014"/>
                  </a:lnTo>
                  <a:lnTo>
                    <a:pt x="46806" y="44970"/>
                  </a:lnTo>
                  <a:lnTo>
                    <a:pt x="55770" y="43363"/>
                  </a:lnTo>
                  <a:lnTo>
                    <a:pt x="75089" y="47816"/>
                  </a:lnTo>
                  <a:lnTo>
                    <a:pt x="82815" y="53450"/>
                  </a:lnTo>
                  <a:lnTo>
                    <a:pt x="94518" y="69067"/>
                  </a:lnTo>
                  <a:lnTo>
                    <a:pt x="115320" y="121051"/>
                  </a:lnTo>
                  <a:lnTo>
                    <a:pt x="126060" y="179846"/>
                  </a:lnTo>
                  <a:lnTo>
                    <a:pt x="128494" y="180073"/>
                  </a:lnTo>
                  <a:lnTo>
                    <a:pt x="186223" y="120677"/>
                  </a:lnTo>
                  <a:lnTo>
                    <a:pt x="228136" y="78737"/>
                  </a:lnTo>
                  <a:lnTo>
                    <a:pt x="235925" y="58469"/>
                  </a:lnTo>
                  <a:lnTo>
                    <a:pt x="238001" y="46513"/>
                  </a:lnTo>
                  <a:lnTo>
                    <a:pt x="234070" y="26990"/>
                  </a:lnTo>
                  <a:lnTo>
                    <a:pt x="229746" y="18508"/>
                  </a:lnTo>
                  <a:lnTo>
                    <a:pt x="215583" y="5964"/>
                  </a:lnTo>
                  <a:lnTo>
                    <a:pt x="206893" y="982"/>
                  </a:lnTo>
                  <a:lnTo>
                    <a:pt x="198760" y="0"/>
                  </a:lnTo>
                  <a:lnTo>
                    <a:pt x="183484" y="5147"/>
                  </a:lnTo>
                  <a:lnTo>
                    <a:pt x="161730" y="26789"/>
                  </a:lnTo>
                  <a:lnTo>
                    <a:pt x="146056" y="55428"/>
                  </a:lnTo>
                  <a:lnTo>
                    <a:pt x="139592" y="91729"/>
                  </a:lnTo>
                  <a:lnTo>
                    <a:pt x="143266" y="126532"/>
                  </a:lnTo>
                  <a:lnTo>
                    <a:pt x="151801" y="145222"/>
                  </a:lnTo>
                  <a:lnTo>
                    <a:pt x="176344" y="176284"/>
                  </a:lnTo>
                  <a:lnTo>
                    <a:pt x="193019" y="184491"/>
                  </a:lnTo>
                  <a:lnTo>
                    <a:pt x="221098" y="19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68787" y="4622010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37202" y="4537782"/>
              <a:ext cx="147400" cy="431669"/>
            </a:xfrm>
            <a:custGeom>
              <a:avLst/>
              <a:gdLst/>
              <a:ahLst/>
              <a:cxnLst/>
              <a:rect l="0" t="0" r="0" b="0"/>
              <a:pathLst>
                <a:path w="147400" h="431669">
                  <a:moveTo>
                    <a:pt x="147399" y="0"/>
                  </a:moveTo>
                  <a:lnTo>
                    <a:pt x="122205" y="56215"/>
                  </a:lnTo>
                  <a:lnTo>
                    <a:pt x="102734" y="114786"/>
                  </a:lnTo>
                  <a:lnTo>
                    <a:pt x="82294" y="166173"/>
                  </a:lnTo>
                  <a:lnTo>
                    <a:pt x="59756" y="228100"/>
                  </a:lnTo>
                  <a:lnTo>
                    <a:pt x="46691" y="282834"/>
                  </a:lnTo>
                  <a:lnTo>
                    <a:pt x="31796" y="340788"/>
                  </a:lnTo>
                  <a:lnTo>
                    <a:pt x="17589" y="39668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95243" y="4380607"/>
              <a:ext cx="168384" cy="338521"/>
            </a:xfrm>
            <a:custGeom>
              <a:avLst/>
              <a:gdLst/>
              <a:ahLst/>
              <a:cxnLst/>
              <a:rect l="0" t="0" r="0" b="0"/>
              <a:pathLst>
                <a:path w="168384" h="338521">
                  <a:moveTo>
                    <a:pt x="147327" y="51890"/>
                  </a:moveTo>
                  <a:lnTo>
                    <a:pt x="112429" y="7927"/>
                  </a:lnTo>
                  <a:lnTo>
                    <a:pt x="101835" y="2695"/>
                  </a:lnTo>
                  <a:lnTo>
                    <a:pt x="77585" y="0"/>
                  </a:lnTo>
                  <a:lnTo>
                    <a:pt x="57449" y="5821"/>
                  </a:lnTo>
                  <a:lnTo>
                    <a:pt x="48804" y="10649"/>
                  </a:lnTo>
                  <a:lnTo>
                    <a:pt x="25458" y="39801"/>
                  </a:lnTo>
                  <a:lnTo>
                    <a:pt x="9312" y="78074"/>
                  </a:lnTo>
                  <a:lnTo>
                    <a:pt x="1781" y="132928"/>
                  </a:lnTo>
                  <a:lnTo>
                    <a:pt x="294" y="188824"/>
                  </a:lnTo>
                  <a:lnTo>
                    <a:pt x="0" y="244925"/>
                  </a:lnTo>
                  <a:lnTo>
                    <a:pt x="5538" y="281441"/>
                  </a:lnTo>
                  <a:lnTo>
                    <a:pt x="20177" y="314487"/>
                  </a:lnTo>
                  <a:lnTo>
                    <a:pt x="38953" y="329647"/>
                  </a:lnTo>
                  <a:lnTo>
                    <a:pt x="50511" y="335328"/>
                  </a:lnTo>
                  <a:lnTo>
                    <a:pt x="72712" y="338520"/>
                  </a:lnTo>
                  <a:lnTo>
                    <a:pt x="93108" y="334869"/>
                  </a:lnTo>
                  <a:lnTo>
                    <a:pt x="152242" y="296679"/>
                  </a:lnTo>
                  <a:lnTo>
                    <a:pt x="168383" y="28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00151" y="4337741"/>
              <a:ext cx="142461" cy="336913"/>
            </a:xfrm>
            <a:custGeom>
              <a:avLst/>
              <a:gdLst/>
              <a:ahLst/>
              <a:cxnLst/>
              <a:rect l="0" t="0" r="0" b="0"/>
              <a:pathLst>
                <a:path w="142461" h="33691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10874" y="134755"/>
                  </a:lnTo>
                  <a:lnTo>
                    <a:pt x="22318" y="189355"/>
                  </a:lnTo>
                  <a:lnTo>
                    <a:pt x="28911" y="250919"/>
                  </a:lnTo>
                  <a:lnTo>
                    <a:pt x="42153" y="307217"/>
                  </a:lnTo>
                  <a:lnTo>
                    <a:pt x="41663" y="306587"/>
                  </a:lnTo>
                  <a:lnTo>
                    <a:pt x="40167" y="302657"/>
                  </a:lnTo>
                  <a:lnTo>
                    <a:pt x="38936" y="256662"/>
                  </a:lnTo>
                  <a:lnTo>
                    <a:pt x="51907" y="200565"/>
                  </a:lnTo>
                  <a:lnTo>
                    <a:pt x="58695" y="193371"/>
                  </a:lnTo>
                  <a:lnTo>
                    <a:pt x="78715" y="185378"/>
                  </a:lnTo>
                  <a:lnTo>
                    <a:pt x="88265" y="186756"/>
                  </a:lnTo>
                  <a:lnTo>
                    <a:pt x="105115" y="197646"/>
                  </a:lnTo>
                  <a:lnTo>
                    <a:pt x="122166" y="223508"/>
                  </a:lnTo>
                  <a:lnTo>
                    <a:pt x="137238" y="264858"/>
                  </a:lnTo>
                  <a:lnTo>
                    <a:pt x="141429" y="310634"/>
                  </a:lnTo>
                  <a:lnTo>
                    <a:pt x="14246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76695" y="4516527"/>
              <a:ext cx="144902" cy="115790"/>
            </a:xfrm>
            <a:custGeom>
              <a:avLst/>
              <a:gdLst/>
              <a:ahLst/>
              <a:cxnLst/>
              <a:rect l="0" t="0" r="0" b="0"/>
              <a:pathLst>
                <a:path w="144902" h="115790">
                  <a:moveTo>
                    <a:pt x="92258" y="84426"/>
                  </a:moveTo>
                  <a:lnTo>
                    <a:pt x="89139" y="41735"/>
                  </a:lnTo>
                  <a:lnTo>
                    <a:pt x="82683" y="22168"/>
                  </a:lnTo>
                  <a:lnTo>
                    <a:pt x="72015" y="5673"/>
                  </a:lnTo>
                  <a:lnTo>
                    <a:pt x="63555" y="1508"/>
                  </a:lnTo>
                  <a:lnTo>
                    <a:pt x="41676" y="0"/>
                  </a:lnTo>
                  <a:lnTo>
                    <a:pt x="32801" y="3576"/>
                  </a:lnTo>
                  <a:lnTo>
                    <a:pt x="19819" y="16907"/>
                  </a:lnTo>
                  <a:lnTo>
                    <a:pt x="5934" y="44143"/>
                  </a:lnTo>
                  <a:lnTo>
                    <a:pt x="0" y="80029"/>
                  </a:lnTo>
                  <a:lnTo>
                    <a:pt x="4851" y="100409"/>
                  </a:lnTo>
                  <a:lnTo>
                    <a:pt x="9420" y="109120"/>
                  </a:lnTo>
                  <a:lnTo>
                    <a:pt x="15976" y="113757"/>
                  </a:lnTo>
                  <a:lnTo>
                    <a:pt x="23856" y="115678"/>
                  </a:lnTo>
                  <a:lnTo>
                    <a:pt x="32619" y="115789"/>
                  </a:lnTo>
                  <a:lnTo>
                    <a:pt x="40800" y="112354"/>
                  </a:lnTo>
                  <a:lnTo>
                    <a:pt x="56130" y="99178"/>
                  </a:lnTo>
                  <a:lnTo>
                    <a:pt x="72325" y="72029"/>
                  </a:lnTo>
                  <a:lnTo>
                    <a:pt x="74430" y="52010"/>
                  </a:lnTo>
                  <a:lnTo>
                    <a:pt x="73354" y="41759"/>
                  </a:lnTo>
                  <a:lnTo>
                    <a:pt x="73806" y="38434"/>
                  </a:lnTo>
                  <a:lnTo>
                    <a:pt x="75278" y="39726"/>
                  </a:lnTo>
                  <a:lnTo>
                    <a:pt x="96006" y="96036"/>
                  </a:lnTo>
                  <a:lnTo>
                    <a:pt x="102946" y="101524"/>
                  </a:lnTo>
                  <a:lnTo>
                    <a:pt x="144901" y="105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32124" y="4544050"/>
              <a:ext cx="105286" cy="120075"/>
            </a:xfrm>
            <a:custGeom>
              <a:avLst/>
              <a:gdLst/>
              <a:ahLst/>
              <a:cxnLst/>
              <a:rect l="0" t="0" r="0" b="0"/>
              <a:pathLst>
                <a:path w="105286" h="120075">
                  <a:moveTo>
                    <a:pt x="0" y="14789"/>
                  </a:moveTo>
                  <a:lnTo>
                    <a:pt x="9065" y="73406"/>
                  </a:lnTo>
                  <a:lnTo>
                    <a:pt x="16305" y="112156"/>
                  </a:lnTo>
                  <a:lnTo>
                    <a:pt x="15550" y="111285"/>
                  </a:lnTo>
                  <a:lnTo>
                    <a:pt x="13876" y="107196"/>
                  </a:lnTo>
                  <a:lnTo>
                    <a:pt x="11520" y="79084"/>
                  </a:lnTo>
                  <a:lnTo>
                    <a:pt x="22112" y="25466"/>
                  </a:lnTo>
                  <a:lnTo>
                    <a:pt x="25270" y="14888"/>
                  </a:lnTo>
                  <a:lnTo>
                    <a:pt x="32054" y="7836"/>
                  </a:lnTo>
                  <a:lnTo>
                    <a:pt x="52071" y="0"/>
                  </a:lnTo>
                  <a:lnTo>
                    <a:pt x="60450" y="1420"/>
                  </a:lnTo>
                  <a:lnTo>
                    <a:pt x="67206" y="5877"/>
                  </a:lnTo>
                  <a:lnTo>
                    <a:pt x="77833" y="20187"/>
                  </a:lnTo>
                  <a:lnTo>
                    <a:pt x="97886" y="73732"/>
                  </a:lnTo>
                  <a:lnTo>
                    <a:pt x="105285" y="120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68994" y="4495325"/>
              <a:ext cx="210571" cy="158736"/>
            </a:xfrm>
            <a:custGeom>
              <a:avLst/>
              <a:gdLst/>
              <a:ahLst/>
              <a:cxnLst/>
              <a:rect l="0" t="0" r="0" b="0"/>
              <a:pathLst>
                <a:path w="210571" h="158736">
                  <a:moveTo>
                    <a:pt x="0" y="52986"/>
                  </a:moveTo>
                  <a:lnTo>
                    <a:pt x="8334" y="101916"/>
                  </a:lnTo>
                  <a:lnTo>
                    <a:pt x="16306" y="158735"/>
                  </a:lnTo>
                  <a:lnTo>
                    <a:pt x="12761" y="140990"/>
                  </a:lnTo>
                  <a:lnTo>
                    <a:pt x="14089" y="93073"/>
                  </a:lnTo>
                  <a:lnTo>
                    <a:pt x="25270" y="44137"/>
                  </a:lnTo>
                  <a:lnTo>
                    <a:pt x="30885" y="35388"/>
                  </a:lnTo>
                  <a:lnTo>
                    <a:pt x="46482" y="22548"/>
                  </a:lnTo>
                  <a:lnTo>
                    <a:pt x="53215" y="22165"/>
                  </a:lnTo>
                  <a:lnTo>
                    <a:pt x="58874" y="25419"/>
                  </a:lnTo>
                  <a:lnTo>
                    <a:pt x="68280" y="38394"/>
                  </a:lnTo>
                  <a:lnTo>
                    <a:pt x="91080" y="95667"/>
                  </a:lnTo>
                  <a:lnTo>
                    <a:pt x="102133" y="140445"/>
                  </a:lnTo>
                  <a:lnTo>
                    <a:pt x="103184" y="153406"/>
                  </a:lnTo>
                  <a:lnTo>
                    <a:pt x="105054" y="157367"/>
                  </a:lnTo>
                  <a:lnTo>
                    <a:pt x="107471" y="155329"/>
                  </a:lnTo>
                  <a:lnTo>
                    <a:pt x="125460" y="115552"/>
                  </a:lnTo>
                  <a:lnTo>
                    <a:pt x="185764" y="56608"/>
                  </a:lnTo>
                  <a:lnTo>
                    <a:pt x="206990" y="29882"/>
                  </a:lnTo>
                  <a:lnTo>
                    <a:pt x="209353" y="21206"/>
                  </a:lnTo>
                  <a:lnTo>
                    <a:pt x="208589" y="13082"/>
                  </a:lnTo>
                  <a:lnTo>
                    <a:pt x="205740" y="5326"/>
                  </a:lnTo>
                  <a:lnTo>
                    <a:pt x="199161" y="1326"/>
                  </a:lnTo>
                  <a:lnTo>
                    <a:pt x="179373" y="0"/>
                  </a:lnTo>
                  <a:lnTo>
                    <a:pt x="169885" y="4794"/>
                  </a:lnTo>
                  <a:lnTo>
                    <a:pt x="153104" y="22598"/>
                  </a:lnTo>
                  <a:lnTo>
                    <a:pt x="136092" y="53340"/>
                  </a:lnTo>
                  <a:lnTo>
                    <a:pt x="129231" y="90266"/>
                  </a:lnTo>
                  <a:lnTo>
                    <a:pt x="132787" y="125253"/>
                  </a:lnTo>
                  <a:lnTo>
                    <a:pt x="137658" y="133919"/>
                  </a:lnTo>
                  <a:lnTo>
                    <a:pt x="152429" y="146668"/>
                  </a:lnTo>
                  <a:lnTo>
                    <a:pt x="161281" y="149365"/>
                  </a:lnTo>
                  <a:lnTo>
                    <a:pt x="180475" y="149243"/>
                  </a:lnTo>
                  <a:lnTo>
                    <a:pt x="194465" y="145290"/>
                  </a:lnTo>
                  <a:lnTo>
                    <a:pt x="210570" y="137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74321" y="4306155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7493"/>
                  </a:lnTo>
                  <a:lnTo>
                    <a:pt x="15684" y="279398"/>
                  </a:lnTo>
                  <a:lnTo>
                    <a:pt x="19995" y="333827"/>
                  </a:lnTo>
                  <a:lnTo>
                    <a:pt x="23967" y="386519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00149" y="5397130"/>
            <a:ext cx="1992072" cy="728173"/>
            <a:chOff x="400149" y="5397130"/>
            <a:chExt cx="1992072" cy="728173"/>
          </a:xfrm>
        </p:grpSpPr>
        <p:sp>
          <p:nvSpPr>
            <p:cNvPr id="102" name="Freeform 101"/>
            <p:cNvSpPr/>
            <p:nvPr/>
          </p:nvSpPr>
          <p:spPr>
            <a:xfrm>
              <a:off x="486256" y="5597468"/>
              <a:ext cx="216406" cy="375912"/>
            </a:xfrm>
            <a:custGeom>
              <a:avLst/>
              <a:gdLst/>
              <a:ahLst/>
              <a:cxnLst/>
              <a:rect l="0" t="0" r="0" b="0"/>
              <a:pathLst>
                <a:path w="216406" h="375912">
                  <a:moveTo>
                    <a:pt x="155982" y="24749"/>
                  </a:moveTo>
                  <a:lnTo>
                    <a:pt x="113290" y="21630"/>
                  </a:lnTo>
                  <a:lnTo>
                    <a:pt x="50646" y="3419"/>
                  </a:lnTo>
                  <a:lnTo>
                    <a:pt x="40135" y="0"/>
                  </a:lnTo>
                  <a:lnTo>
                    <a:pt x="19096" y="2441"/>
                  </a:lnTo>
                  <a:lnTo>
                    <a:pt x="8573" y="6368"/>
                  </a:lnTo>
                  <a:lnTo>
                    <a:pt x="2727" y="12495"/>
                  </a:lnTo>
                  <a:lnTo>
                    <a:pt x="0" y="20089"/>
                  </a:lnTo>
                  <a:lnTo>
                    <a:pt x="89" y="37886"/>
                  </a:lnTo>
                  <a:lnTo>
                    <a:pt x="12822" y="93853"/>
                  </a:lnTo>
                  <a:lnTo>
                    <a:pt x="25105" y="148061"/>
                  </a:lnTo>
                  <a:lnTo>
                    <a:pt x="31864" y="200709"/>
                  </a:lnTo>
                  <a:lnTo>
                    <a:pt x="34632" y="212246"/>
                  </a:lnTo>
                  <a:lnTo>
                    <a:pt x="37647" y="216427"/>
                  </a:lnTo>
                  <a:lnTo>
                    <a:pt x="40827" y="215706"/>
                  </a:lnTo>
                  <a:lnTo>
                    <a:pt x="67378" y="182433"/>
                  </a:lnTo>
                  <a:lnTo>
                    <a:pt x="104555" y="162958"/>
                  </a:lnTo>
                  <a:lnTo>
                    <a:pt x="114678" y="159003"/>
                  </a:lnTo>
                  <a:lnTo>
                    <a:pt x="124937" y="158705"/>
                  </a:lnTo>
                  <a:lnTo>
                    <a:pt x="145693" y="164614"/>
                  </a:lnTo>
                  <a:lnTo>
                    <a:pt x="179209" y="187471"/>
                  </a:lnTo>
                  <a:lnTo>
                    <a:pt x="193991" y="200795"/>
                  </a:lnTo>
                  <a:lnTo>
                    <a:pt x="209878" y="232629"/>
                  </a:lnTo>
                  <a:lnTo>
                    <a:pt x="216405" y="271697"/>
                  </a:lnTo>
                  <a:lnTo>
                    <a:pt x="211692" y="295941"/>
                  </a:lnTo>
                  <a:lnTo>
                    <a:pt x="189603" y="340100"/>
                  </a:lnTo>
                  <a:lnTo>
                    <a:pt x="173264" y="355198"/>
                  </a:lnTo>
                  <a:lnTo>
                    <a:pt x="134179" y="374423"/>
                  </a:lnTo>
                  <a:lnTo>
                    <a:pt x="110417" y="375911"/>
                  </a:lnTo>
                  <a:lnTo>
                    <a:pt x="62623" y="367336"/>
                  </a:lnTo>
                  <a:lnTo>
                    <a:pt x="35643" y="352164"/>
                  </a:lnTo>
                  <a:lnTo>
                    <a:pt x="8583" y="330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0149" y="5448172"/>
              <a:ext cx="440931" cy="677131"/>
            </a:xfrm>
            <a:custGeom>
              <a:avLst/>
              <a:gdLst/>
              <a:ahLst/>
              <a:cxnLst/>
              <a:rect l="0" t="0" r="0" b="0"/>
              <a:pathLst>
                <a:path w="440931" h="677131">
                  <a:moveTo>
                    <a:pt x="273674" y="5589"/>
                  </a:moveTo>
                  <a:lnTo>
                    <a:pt x="256907" y="0"/>
                  </a:lnTo>
                  <a:lnTo>
                    <a:pt x="239316" y="376"/>
                  </a:lnTo>
                  <a:lnTo>
                    <a:pt x="199427" y="10149"/>
                  </a:lnTo>
                  <a:lnTo>
                    <a:pt x="173816" y="25528"/>
                  </a:lnTo>
                  <a:lnTo>
                    <a:pt x="136966" y="61261"/>
                  </a:lnTo>
                  <a:lnTo>
                    <a:pt x="98683" y="114595"/>
                  </a:lnTo>
                  <a:lnTo>
                    <a:pt x="63168" y="175459"/>
                  </a:lnTo>
                  <a:lnTo>
                    <a:pt x="35253" y="238356"/>
                  </a:lnTo>
                  <a:lnTo>
                    <a:pt x="17678" y="285257"/>
                  </a:lnTo>
                  <a:lnTo>
                    <a:pt x="5711" y="336199"/>
                  </a:lnTo>
                  <a:lnTo>
                    <a:pt x="1645" y="387167"/>
                  </a:lnTo>
                  <a:lnTo>
                    <a:pt x="272" y="450023"/>
                  </a:lnTo>
                  <a:lnTo>
                    <a:pt x="0" y="512829"/>
                  </a:lnTo>
                  <a:lnTo>
                    <a:pt x="8352" y="569125"/>
                  </a:lnTo>
                  <a:lnTo>
                    <a:pt x="19065" y="603062"/>
                  </a:lnTo>
                  <a:lnTo>
                    <a:pt x="37708" y="628455"/>
                  </a:lnTo>
                  <a:lnTo>
                    <a:pt x="64938" y="649626"/>
                  </a:lnTo>
                  <a:lnTo>
                    <a:pt x="115988" y="671707"/>
                  </a:lnTo>
                  <a:lnTo>
                    <a:pt x="158582" y="677130"/>
                  </a:lnTo>
                  <a:lnTo>
                    <a:pt x="197069" y="673147"/>
                  </a:lnTo>
                  <a:lnTo>
                    <a:pt x="252235" y="646540"/>
                  </a:lnTo>
                  <a:lnTo>
                    <a:pt x="305209" y="611393"/>
                  </a:lnTo>
                  <a:lnTo>
                    <a:pt x="352307" y="562961"/>
                  </a:lnTo>
                  <a:lnTo>
                    <a:pt x="389213" y="507754"/>
                  </a:lnTo>
                  <a:lnTo>
                    <a:pt x="417510" y="454173"/>
                  </a:lnTo>
                  <a:lnTo>
                    <a:pt x="436054" y="398528"/>
                  </a:lnTo>
                  <a:lnTo>
                    <a:pt x="440930" y="342476"/>
                  </a:lnTo>
                  <a:lnTo>
                    <a:pt x="436304" y="286345"/>
                  </a:lnTo>
                  <a:lnTo>
                    <a:pt x="422955" y="229026"/>
                  </a:lnTo>
                  <a:lnTo>
                    <a:pt x="399002" y="168832"/>
                  </a:lnTo>
                  <a:lnTo>
                    <a:pt x="371740" y="128042"/>
                  </a:lnTo>
                  <a:lnTo>
                    <a:pt x="335419" y="98625"/>
                  </a:lnTo>
                  <a:lnTo>
                    <a:pt x="272421" y="72190"/>
                  </a:lnTo>
                  <a:lnTo>
                    <a:pt x="263146" y="68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94696" y="5458919"/>
              <a:ext cx="255302" cy="440376"/>
            </a:xfrm>
            <a:custGeom>
              <a:avLst/>
              <a:gdLst/>
              <a:ahLst/>
              <a:cxnLst/>
              <a:rect l="0" t="0" r="0" b="0"/>
              <a:pathLst>
                <a:path w="255302" h="440376">
                  <a:moveTo>
                    <a:pt x="195024" y="47485"/>
                  </a:moveTo>
                  <a:lnTo>
                    <a:pt x="189435" y="30717"/>
                  </a:lnTo>
                  <a:lnTo>
                    <a:pt x="177332" y="16246"/>
                  </a:lnTo>
                  <a:lnTo>
                    <a:pt x="169191" y="9111"/>
                  </a:lnTo>
                  <a:lnTo>
                    <a:pt x="144548" y="1184"/>
                  </a:lnTo>
                  <a:lnTo>
                    <a:pt x="115268" y="0"/>
                  </a:lnTo>
                  <a:lnTo>
                    <a:pt x="74816" y="12488"/>
                  </a:lnTo>
                  <a:lnTo>
                    <a:pt x="46973" y="32176"/>
                  </a:lnTo>
                  <a:lnTo>
                    <a:pt x="9397" y="79827"/>
                  </a:lnTo>
                  <a:lnTo>
                    <a:pt x="1389" y="106703"/>
                  </a:lnTo>
                  <a:lnTo>
                    <a:pt x="0" y="148479"/>
                  </a:lnTo>
                  <a:lnTo>
                    <a:pt x="1837" y="160438"/>
                  </a:lnTo>
                  <a:lnTo>
                    <a:pt x="6571" y="169580"/>
                  </a:lnTo>
                  <a:lnTo>
                    <a:pt x="21190" y="182858"/>
                  </a:lnTo>
                  <a:lnTo>
                    <a:pt x="42505" y="189539"/>
                  </a:lnTo>
                  <a:lnTo>
                    <a:pt x="94317" y="193828"/>
                  </a:lnTo>
                  <a:lnTo>
                    <a:pt x="148441" y="203081"/>
                  </a:lnTo>
                  <a:lnTo>
                    <a:pt x="194141" y="219293"/>
                  </a:lnTo>
                  <a:lnTo>
                    <a:pt x="214519" y="232639"/>
                  </a:lnTo>
                  <a:lnTo>
                    <a:pt x="237975" y="259883"/>
                  </a:lnTo>
                  <a:lnTo>
                    <a:pt x="248428" y="279924"/>
                  </a:lnTo>
                  <a:lnTo>
                    <a:pt x="255301" y="316527"/>
                  </a:lnTo>
                  <a:lnTo>
                    <a:pt x="251748" y="351419"/>
                  </a:lnTo>
                  <a:lnTo>
                    <a:pt x="243241" y="370131"/>
                  </a:lnTo>
                  <a:lnTo>
                    <a:pt x="230492" y="386245"/>
                  </a:lnTo>
                  <a:lnTo>
                    <a:pt x="180619" y="428705"/>
                  </a:lnTo>
                  <a:lnTo>
                    <a:pt x="161715" y="438404"/>
                  </a:lnTo>
                  <a:lnTo>
                    <a:pt x="141616" y="440375"/>
                  </a:lnTo>
                  <a:lnTo>
                    <a:pt x="88938" y="437698"/>
                  </a:lnTo>
                  <a:lnTo>
                    <a:pt x="26568" y="437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37119" y="5706445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26590" y="558010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21347" y="5695917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126342" y="0"/>
                  </a:moveTo>
                  <a:lnTo>
                    <a:pt x="83680" y="54114"/>
                  </a:lnTo>
                  <a:lnTo>
                    <a:pt x="49061" y="112715"/>
                  </a:lnTo>
                  <a:lnTo>
                    <a:pt x="14028" y="17363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10818" y="5664331"/>
              <a:ext cx="105286" cy="221100"/>
            </a:xfrm>
            <a:custGeom>
              <a:avLst/>
              <a:gdLst/>
              <a:ahLst/>
              <a:cxnLst/>
              <a:rect l="0" t="0" r="0" b="0"/>
              <a:pathLst>
                <a:path w="105286" h="221100">
                  <a:moveTo>
                    <a:pt x="0" y="0"/>
                  </a:moveTo>
                  <a:lnTo>
                    <a:pt x="28681" y="53875"/>
                  </a:lnTo>
                  <a:lnTo>
                    <a:pt x="60204" y="111037"/>
                  </a:lnTo>
                  <a:lnTo>
                    <a:pt x="86495" y="167827"/>
                  </a:lnTo>
                  <a:lnTo>
                    <a:pt x="99718" y="196736"/>
                  </a:lnTo>
                  <a:lnTo>
                    <a:pt x="10528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12712" y="5397130"/>
              <a:ext cx="140304" cy="456715"/>
            </a:xfrm>
            <a:custGeom>
              <a:avLst/>
              <a:gdLst/>
              <a:ahLst/>
              <a:cxnLst/>
              <a:rect l="0" t="0" r="0" b="0"/>
              <a:pathLst>
                <a:path w="140304" h="456715">
                  <a:moveTo>
                    <a:pt x="77132" y="456714"/>
                  </a:moveTo>
                  <a:lnTo>
                    <a:pt x="69897" y="429158"/>
                  </a:lnTo>
                  <a:lnTo>
                    <a:pt x="64135" y="369816"/>
                  </a:lnTo>
                  <a:lnTo>
                    <a:pt x="58463" y="319052"/>
                  </a:lnTo>
                  <a:lnTo>
                    <a:pt x="53663" y="266967"/>
                  </a:lnTo>
                  <a:lnTo>
                    <a:pt x="41712" y="214489"/>
                  </a:lnTo>
                  <a:lnTo>
                    <a:pt x="26473" y="165015"/>
                  </a:lnTo>
                  <a:lnTo>
                    <a:pt x="10843" y="111966"/>
                  </a:lnTo>
                  <a:lnTo>
                    <a:pt x="39" y="78486"/>
                  </a:lnTo>
                  <a:lnTo>
                    <a:pt x="0" y="68861"/>
                  </a:lnTo>
                  <a:lnTo>
                    <a:pt x="6197" y="51928"/>
                  </a:lnTo>
                  <a:lnTo>
                    <a:pt x="22839" y="29242"/>
                  </a:lnTo>
                  <a:lnTo>
                    <a:pt x="48177" y="13291"/>
                  </a:lnTo>
                  <a:lnTo>
                    <a:pt x="83501" y="1156"/>
                  </a:lnTo>
                  <a:lnTo>
                    <a:pt x="106869" y="0"/>
                  </a:lnTo>
                  <a:lnTo>
                    <a:pt x="140303" y="3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47730" y="563274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03985" y="0"/>
                  </a:lnTo>
                  <a:lnTo>
                    <a:pt x="42000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16186" y="543270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0" y="270294"/>
                  </a:lnTo>
                  <a:lnTo>
                    <a:pt x="1170" y="332029"/>
                  </a:lnTo>
                  <a:lnTo>
                    <a:pt x="8333" y="37992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59599" y="5716696"/>
              <a:ext cx="135573" cy="200581"/>
            </a:xfrm>
            <a:custGeom>
              <a:avLst/>
              <a:gdLst/>
              <a:ahLst/>
              <a:cxnLst/>
              <a:rect l="0" t="0" r="0" b="0"/>
              <a:pathLst>
                <a:path w="135573" h="200581">
                  <a:moveTo>
                    <a:pt x="103986" y="52920"/>
                  </a:moveTo>
                  <a:lnTo>
                    <a:pt x="103986" y="30564"/>
                  </a:lnTo>
                  <a:lnTo>
                    <a:pt x="97747" y="13348"/>
                  </a:lnTo>
                  <a:lnTo>
                    <a:pt x="92808" y="5482"/>
                  </a:lnTo>
                  <a:lnTo>
                    <a:pt x="84836" y="1408"/>
                  </a:lnTo>
                  <a:lnTo>
                    <a:pt x="63499" y="0"/>
                  </a:lnTo>
                  <a:lnTo>
                    <a:pt x="53598" y="3602"/>
                  </a:lnTo>
                  <a:lnTo>
                    <a:pt x="36358" y="16963"/>
                  </a:lnTo>
                  <a:lnTo>
                    <a:pt x="13498" y="49805"/>
                  </a:lnTo>
                  <a:lnTo>
                    <a:pt x="3086" y="94761"/>
                  </a:lnTo>
                  <a:lnTo>
                    <a:pt x="0" y="139537"/>
                  </a:lnTo>
                  <a:lnTo>
                    <a:pt x="5518" y="165117"/>
                  </a:lnTo>
                  <a:lnTo>
                    <a:pt x="10265" y="176851"/>
                  </a:lnTo>
                  <a:lnTo>
                    <a:pt x="24897" y="193009"/>
                  </a:lnTo>
                  <a:lnTo>
                    <a:pt x="33713" y="198955"/>
                  </a:lnTo>
                  <a:lnTo>
                    <a:pt x="41929" y="200580"/>
                  </a:lnTo>
                  <a:lnTo>
                    <a:pt x="49747" y="199323"/>
                  </a:lnTo>
                  <a:lnTo>
                    <a:pt x="57298" y="196145"/>
                  </a:lnTo>
                  <a:lnTo>
                    <a:pt x="71927" y="180137"/>
                  </a:lnTo>
                  <a:lnTo>
                    <a:pt x="90198" y="144817"/>
                  </a:lnTo>
                  <a:lnTo>
                    <a:pt x="99901" y="104716"/>
                  </a:lnTo>
                  <a:lnTo>
                    <a:pt x="101001" y="85299"/>
                  </a:lnTo>
                  <a:lnTo>
                    <a:pt x="99656" y="85035"/>
                  </a:lnTo>
                  <a:lnTo>
                    <a:pt x="97590" y="88368"/>
                  </a:lnTo>
                  <a:lnTo>
                    <a:pt x="98414" y="101430"/>
                  </a:lnTo>
                  <a:lnTo>
                    <a:pt x="103849" y="117764"/>
                  </a:lnTo>
                  <a:lnTo>
                    <a:pt x="118893" y="137774"/>
                  </a:lnTo>
                  <a:lnTo>
                    <a:pt x="135572" y="147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68829" y="5704526"/>
              <a:ext cx="252536" cy="391475"/>
            </a:xfrm>
            <a:custGeom>
              <a:avLst/>
              <a:gdLst/>
              <a:ahLst/>
              <a:cxnLst/>
              <a:rect l="0" t="0" r="0" b="0"/>
              <a:pathLst>
                <a:path w="252536" h="391475">
                  <a:moveTo>
                    <a:pt x="221098" y="96676"/>
                  </a:moveTo>
                  <a:lnTo>
                    <a:pt x="236739" y="78695"/>
                  </a:lnTo>
                  <a:lnTo>
                    <a:pt x="244817" y="61779"/>
                  </a:lnTo>
                  <a:lnTo>
                    <a:pt x="246068" y="39442"/>
                  </a:lnTo>
                  <a:lnTo>
                    <a:pt x="244764" y="26935"/>
                  </a:lnTo>
                  <a:lnTo>
                    <a:pt x="240385" y="17426"/>
                  </a:lnTo>
                  <a:lnTo>
                    <a:pt x="226160" y="3742"/>
                  </a:lnTo>
                  <a:lnTo>
                    <a:pt x="205021" y="0"/>
                  </a:lnTo>
                  <a:lnTo>
                    <a:pt x="192832" y="640"/>
                  </a:lnTo>
                  <a:lnTo>
                    <a:pt x="183537" y="5745"/>
                  </a:lnTo>
                  <a:lnTo>
                    <a:pt x="170089" y="23897"/>
                  </a:lnTo>
                  <a:lnTo>
                    <a:pt x="144341" y="86228"/>
                  </a:lnTo>
                  <a:lnTo>
                    <a:pt x="143310" y="107240"/>
                  </a:lnTo>
                  <a:lnTo>
                    <a:pt x="147921" y="127107"/>
                  </a:lnTo>
                  <a:lnTo>
                    <a:pt x="157769" y="143736"/>
                  </a:lnTo>
                  <a:lnTo>
                    <a:pt x="164841" y="147936"/>
                  </a:lnTo>
                  <a:lnTo>
                    <a:pt x="182057" y="149484"/>
                  </a:lnTo>
                  <a:lnTo>
                    <a:pt x="190391" y="145919"/>
                  </a:lnTo>
                  <a:lnTo>
                    <a:pt x="205891" y="132600"/>
                  </a:lnTo>
                  <a:lnTo>
                    <a:pt x="240006" y="75075"/>
                  </a:lnTo>
                  <a:lnTo>
                    <a:pt x="244232" y="72917"/>
                  </a:lnTo>
                  <a:lnTo>
                    <a:pt x="247049" y="76157"/>
                  </a:lnTo>
                  <a:lnTo>
                    <a:pt x="248927" y="82997"/>
                  </a:lnTo>
                  <a:lnTo>
                    <a:pt x="248878" y="139437"/>
                  </a:lnTo>
                  <a:lnTo>
                    <a:pt x="251932" y="189437"/>
                  </a:lnTo>
                  <a:lnTo>
                    <a:pt x="252535" y="244374"/>
                  </a:lnTo>
                  <a:lnTo>
                    <a:pt x="247065" y="305875"/>
                  </a:lnTo>
                  <a:lnTo>
                    <a:pt x="238098" y="330423"/>
                  </a:lnTo>
                  <a:lnTo>
                    <a:pt x="232431" y="340245"/>
                  </a:lnTo>
                  <a:lnTo>
                    <a:pt x="216776" y="354277"/>
                  </a:lnTo>
                  <a:lnTo>
                    <a:pt x="196951" y="363243"/>
                  </a:lnTo>
                  <a:lnTo>
                    <a:pt x="146095" y="372119"/>
                  </a:lnTo>
                  <a:lnTo>
                    <a:pt x="90989" y="379202"/>
                  </a:lnTo>
                  <a:lnTo>
                    <a:pt x="37383" y="387837"/>
                  </a:lnTo>
                  <a:lnTo>
                    <a:pt x="0" y="39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41659" y="5643274"/>
              <a:ext cx="150562" cy="284271"/>
            </a:xfrm>
            <a:custGeom>
              <a:avLst/>
              <a:gdLst/>
              <a:ahLst/>
              <a:cxnLst/>
              <a:rect l="0" t="0" r="0" b="0"/>
              <a:pathLst>
                <a:path w="150562" h="284271">
                  <a:moveTo>
                    <a:pt x="106195" y="0"/>
                  </a:moveTo>
                  <a:lnTo>
                    <a:pt x="83839" y="0"/>
                  </a:lnTo>
                  <a:lnTo>
                    <a:pt x="53168" y="11179"/>
                  </a:lnTo>
                  <a:lnTo>
                    <a:pt x="27443" y="34898"/>
                  </a:lnTo>
                  <a:lnTo>
                    <a:pt x="5002" y="64153"/>
                  </a:lnTo>
                  <a:lnTo>
                    <a:pt x="0" y="87784"/>
                  </a:lnTo>
                  <a:lnTo>
                    <a:pt x="303" y="100637"/>
                  </a:lnTo>
                  <a:lnTo>
                    <a:pt x="5185" y="109205"/>
                  </a:lnTo>
                  <a:lnTo>
                    <a:pt x="13119" y="114918"/>
                  </a:lnTo>
                  <a:lnTo>
                    <a:pt x="65473" y="133243"/>
                  </a:lnTo>
                  <a:lnTo>
                    <a:pt x="125818" y="156482"/>
                  </a:lnTo>
                  <a:lnTo>
                    <a:pt x="141433" y="172493"/>
                  </a:lnTo>
                  <a:lnTo>
                    <a:pt x="147235" y="181676"/>
                  </a:lnTo>
                  <a:lnTo>
                    <a:pt x="150561" y="204358"/>
                  </a:lnTo>
                  <a:lnTo>
                    <a:pt x="146971" y="228866"/>
                  </a:lnTo>
                  <a:lnTo>
                    <a:pt x="137576" y="251458"/>
                  </a:lnTo>
                  <a:lnTo>
                    <a:pt x="119362" y="266957"/>
                  </a:lnTo>
                  <a:lnTo>
                    <a:pt x="94500" y="276575"/>
                  </a:lnTo>
                  <a:lnTo>
                    <a:pt x="40238" y="282750"/>
                  </a:lnTo>
                  <a:lnTo>
                    <a:pt x="1143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400497" y="1168663"/>
            <a:ext cx="2453141" cy="502540"/>
            <a:chOff x="2400497" y="1168663"/>
            <a:chExt cx="2453141" cy="502540"/>
          </a:xfrm>
        </p:grpSpPr>
        <p:sp>
          <p:nvSpPr>
            <p:cNvPr id="116" name="Freeform 115"/>
            <p:cNvSpPr/>
            <p:nvPr/>
          </p:nvSpPr>
          <p:spPr>
            <a:xfrm>
              <a:off x="2400497" y="1325427"/>
              <a:ext cx="649007" cy="211734"/>
            </a:xfrm>
            <a:custGeom>
              <a:avLst/>
              <a:gdLst/>
              <a:ahLst/>
              <a:cxnLst/>
              <a:rect l="0" t="0" r="0" b="0"/>
              <a:pathLst>
                <a:path w="649007" h="211734">
                  <a:moveTo>
                    <a:pt x="0" y="127505"/>
                  </a:moveTo>
                  <a:lnTo>
                    <a:pt x="53028" y="112851"/>
                  </a:lnTo>
                  <a:lnTo>
                    <a:pt x="103238" y="107713"/>
                  </a:lnTo>
                  <a:lnTo>
                    <a:pt x="158216" y="103578"/>
                  </a:lnTo>
                  <a:lnTo>
                    <a:pt x="206366" y="98189"/>
                  </a:lnTo>
                  <a:lnTo>
                    <a:pt x="261967" y="96592"/>
                  </a:lnTo>
                  <a:lnTo>
                    <a:pt x="318606" y="96119"/>
                  </a:lnTo>
                  <a:lnTo>
                    <a:pt x="376721" y="95979"/>
                  </a:lnTo>
                  <a:lnTo>
                    <a:pt x="430985" y="95937"/>
                  </a:lnTo>
                  <a:lnTo>
                    <a:pt x="484109" y="95925"/>
                  </a:lnTo>
                  <a:lnTo>
                    <a:pt x="533774" y="95921"/>
                  </a:lnTo>
                  <a:lnTo>
                    <a:pt x="586888" y="101509"/>
                  </a:lnTo>
                  <a:lnTo>
                    <a:pt x="620379" y="99396"/>
                  </a:lnTo>
                  <a:lnTo>
                    <a:pt x="622986" y="95897"/>
                  </a:lnTo>
                  <a:lnTo>
                    <a:pt x="620045" y="91225"/>
                  </a:lnTo>
                  <a:lnTo>
                    <a:pt x="564395" y="53394"/>
                  </a:lnTo>
                  <a:lnTo>
                    <a:pt x="511568" y="20059"/>
                  </a:lnTo>
                  <a:lnTo>
                    <a:pt x="475620" y="1173"/>
                  </a:lnTo>
                  <a:lnTo>
                    <a:pt x="471498" y="0"/>
                  </a:lnTo>
                  <a:lnTo>
                    <a:pt x="472259" y="1557"/>
                  </a:lnTo>
                  <a:lnTo>
                    <a:pt x="482464" y="8357"/>
                  </a:lnTo>
                  <a:lnTo>
                    <a:pt x="533158" y="31342"/>
                  </a:lnTo>
                  <a:lnTo>
                    <a:pt x="586723" y="57731"/>
                  </a:lnTo>
                  <a:lnTo>
                    <a:pt x="645182" y="92465"/>
                  </a:lnTo>
                  <a:lnTo>
                    <a:pt x="648880" y="100635"/>
                  </a:lnTo>
                  <a:lnTo>
                    <a:pt x="649006" y="109592"/>
                  </a:lnTo>
                  <a:lnTo>
                    <a:pt x="646750" y="119073"/>
                  </a:lnTo>
                  <a:lnTo>
                    <a:pt x="631765" y="135846"/>
                  </a:lnTo>
                  <a:lnTo>
                    <a:pt x="568544" y="171622"/>
                  </a:lnTo>
                  <a:lnTo>
                    <a:pt x="515896" y="211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75009" y="1324224"/>
              <a:ext cx="136225" cy="309479"/>
            </a:xfrm>
            <a:custGeom>
              <a:avLst/>
              <a:gdLst/>
              <a:ahLst/>
              <a:cxnLst/>
              <a:rect l="0" t="0" r="0" b="0"/>
              <a:pathLst>
                <a:path w="136225" h="309479">
                  <a:moveTo>
                    <a:pt x="136224" y="44480"/>
                  </a:moveTo>
                  <a:lnTo>
                    <a:pt x="99137" y="9733"/>
                  </a:lnTo>
                  <a:lnTo>
                    <a:pt x="81136" y="571"/>
                  </a:lnTo>
                  <a:lnTo>
                    <a:pt x="71423" y="0"/>
                  </a:lnTo>
                  <a:lnTo>
                    <a:pt x="51271" y="5604"/>
                  </a:lnTo>
                  <a:lnTo>
                    <a:pt x="36856" y="19013"/>
                  </a:lnTo>
                  <a:lnTo>
                    <a:pt x="18070" y="56217"/>
                  </a:lnTo>
                  <a:lnTo>
                    <a:pt x="2627" y="119263"/>
                  </a:lnTo>
                  <a:lnTo>
                    <a:pt x="0" y="174546"/>
                  </a:lnTo>
                  <a:lnTo>
                    <a:pt x="5134" y="216509"/>
                  </a:lnTo>
                  <a:lnTo>
                    <a:pt x="25755" y="264205"/>
                  </a:lnTo>
                  <a:lnTo>
                    <a:pt x="38774" y="286025"/>
                  </a:lnTo>
                  <a:lnTo>
                    <a:pt x="58597" y="301182"/>
                  </a:lnTo>
                  <a:lnTo>
                    <a:pt x="80666" y="309478"/>
                  </a:lnTo>
                  <a:lnTo>
                    <a:pt x="115167" y="307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82068" y="1429102"/>
              <a:ext cx="168476" cy="240114"/>
            </a:xfrm>
            <a:custGeom>
              <a:avLst/>
              <a:gdLst/>
              <a:ahLst/>
              <a:cxnLst/>
              <a:rect l="0" t="0" r="0" b="0"/>
              <a:pathLst>
                <a:path w="168476" h="240114">
                  <a:moveTo>
                    <a:pt x="108149" y="13302"/>
                  </a:moveTo>
                  <a:lnTo>
                    <a:pt x="96971" y="2123"/>
                  </a:lnTo>
                  <a:lnTo>
                    <a:pt x="90168" y="0"/>
                  </a:lnTo>
                  <a:lnTo>
                    <a:pt x="73252" y="761"/>
                  </a:lnTo>
                  <a:lnTo>
                    <a:pt x="57154" y="8118"/>
                  </a:lnTo>
                  <a:lnTo>
                    <a:pt x="27756" y="31905"/>
                  </a:lnTo>
                  <a:lnTo>
                    <a:pt x="12059" y="63397"/>
                  </a:lnTo>
                  <a:lnTo>
                    <a:pt x="0" y="96775"/>
                  </a:lnTo>
                  <a:lnTo>
                    <a:pt x="196" y="134481"/>
                  </a:lnTo>
                  <a:lnTo>
                    <a:pt x="13966" y="191606"/>
                  </a:lnTo>
                  <a:lnTo>
                    <a:pt x="21836" y="211871"/>
                  </a:lnTo>
                  <a:lnTo>
                    <a:pt x="33133" y="228677"/>
                  </a:lnTo>
                  <a:lnTo>
                    <a:pt x="41761" y="234094"/>
                  </a:lnTo>
                  <a:lnTo>
                    <a:pt x="63826" y="240113"/>
                  </a:lnTo>
                  <a:lnTo>
                    <a:pt x="73921" y="239379"/>
                  </a:lnTo>
                  <a:lnTo>
                    <a:pt x="100477" y="227167"/>
                  </a:lnTo>
                  <a:lnTo>
                    <a:pt x="128883" y="207560"/>
                  </a:lnTo>
                  <a:lnTo>
                    <a:pt x="151467" y="180044"/>
                  </a:lnTo>
                  <a:lnTo>
                    <a:pt x="161717" y="159939"/>
                  </a:lnTo>
                  <a:lnTo>
                    <a:pt x="168475" y="117711"/>
                  </a:lnTo>
                  <a:lnTo>
                    <a:pt x="159299" y="73744"/>
                  </a:lnTo>
                  <a:lnTo>
                    <a:pt x="144921" y="51473"/>
                  </a:lnTo>
                  <a:lnTo>
                    <a:pt x="123334" y="32021"/>
                  </a:lnTo>
                  <a:lnTo>
                    <a:pt x="108149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06031" y="1428189"/>
              <a:ext cx="168457" cy="207261"/>
            </a:xfrm>
            <a:custGeom>
              <a:avLst/>
              <a:gdLst/>
              <a:ahLst/>
              <a:cxnLst/>
              <a:rect l="0" t="0" r="0" b="0"/>
              <a:pathLst>
                <a:path w="168457" h="207261">
                  <a:moveTo>
                    <a:pt x="0" y="87914"/>
                  </a:moveTo>
                  <a:lnTo>
                    <a:pt x="17958" y="151342"/>
                  </a:lnTo>
                  <a:lnTo>
                    <a:pt x="35149" y="203761"/>
                  </a:lnTo>
                  <a:lnTo>
                    <a:pt x="35131" y="207260"/>
                  </a:lnTo>
                  <a:lnTo>
                    <a:pt x="32779" y="206082"/>
                  </a:lnTo>
                  <a:lnTo>
                    <a:pt x="28872" y="201788"/>
                  </a:lnTo>
                  <a:lnTo>
                    <a:pt x="24530" y="184538"/>
                  </a:lnTo>
                  <a:lnTo>
                    <a:pt x="15448" y="121869"/>
                  </a:lnTo>
                  <a:lnTo>
                    <a:pt x="19602" y="66632"/>
                  </a:lnTo>
                  <a:lnTo>
                    <a:pt x="22750" y="39851"/>
                  </a:lnTo>
                  <a:lnTo>
                    <a:pt x="31948" y="16250"/>
                  </a:lnTo>
                  <a:lnTo>
                    <a:pt x="40016" y="8553"/>
                  </a:lnTo>
                  <a:lnTo>
                    <a:pt x="61458" y="0"/>
                  </a:lnTo>
                  <a:lnTo>
                    <a:pt x="71388" y="1229"/>
                  </a:lnTo>
                  <a:lnTo>
                    <a:pt x="88660" y="11953"/>
                  </a:lnTo>
                  <a:lnTo>
                    <a:pt x="111537" y="43310"/>
                  </a:lnTo>
                  <a:lnTo>
                    <a:pt x="135845" y="106448"/>
                  </a:lnTo>
                  <a:lnTo>
                    <a:pt x="154283" y="161281"/>
                  </a:lnTo>
                  <a:lnTo>
                    <a:pt x="168456" y="203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59366" y="1168663"/>
              <a:ext cx="20407" cy="452726"/>
            </a:xfrm>
            <a:custGeom>
              <a:avLst/>
              <a:gdLst/>
              <a:ahLst/>
              <a:cxnLst/>
              <a:rect l="0" t="0" r="0" b="0"/>
              <a:pathLst>
                <a:path w="20407" h="452726">
                  <a:moveTo>
                    <a:pt x="9877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6" y="144797"/>
                  </a:lnTo>
                  <a:lnTo>
                    <a:pt x="8927" y="197404"/>
                  </a:lnTo>
                  <a:lnTo>
                    <a:pt x="12809" y="249736"/>
                  </a:lnTo>
                  <a:lnTo>
                    <a:pt x="18905" y="310983"/>
                  </a:lnTo>
                  <a:lnTo>
                    <a:pt x="19961" y="364584"/>
                  </a:lnTo>
                  <a:lnTo>
                    <a:pt x="20318" y="423183"/>
                  </a:lnTo>
                  <a:lnTo>
                    <a:pt x="2040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53430" y="1379233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6954" y="11453"/>
                  </a:lnTo>
                  <a:lnTo>
                    <a:pt x="112007" y="24749"/>
                  </a:lnTo>
                  <a:lnTo>
                    <a:pt x="57263" y="38640"/>
                  </a:lnTo>
                  <a:lnTo>
                    <a:pt x="17680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16642" y="150557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95585" y="13897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00870" y="1462289"/>
              <a:ext cx="284799" cy="196313"/>
            </a:xfrm>
            <a:custGeom>
              <a:avLst/>
              <a:gdLst/>
              <a:ahLst/>
              <a:cxnLst/>
              <a:rect l="0" t="0" r="0" b="0"/>
              <a:pathLst>
                <a:path w="284799" h="196313">
                  <a:moveTo>
                    <a:pt x="0" y="22229"/>
                  </a:moveTo>
                  <a:lnTo>
                    <a:pt x="5589" y="84321"/>
                  </a:lnTo>
                  <a:lnTo>
                    <a:pt x="12998" y="146233"/>
                  </a:lnTo>
                  <a:lnTo>
                    <a:pt x="25054" y="190223"/>
                  </a:lnTo>
                  <a:lnTo>
                    <a:pt x="27231" y="192717"/>
                  </a:lnTo>
                  <a:lnTo>
                    <a:pt x="28683" y="189700"/>
                  </a:lnTo>
                  <a:lnTo>
                    <a:pt x="29126" y="173869"/>
                  </a:lnTo>
                  <a:lnTo>
                    <a:pt x="26117" y="125579"/>
                  </a:lnTo>
                  <a:lnTo>
                    <a:pt x="30505" y="70979"/>
                  </a:lnTo>
                  <a:lnTo>
                    <a:pt x="36855" y="34724"/>
                  </a:lnTo>
                  <a:lnTo>
                    <a:pt x="51734" y="7343"/>
                  </a:lnTo>
                  <a:lnTo>
                    <a:pt x="59056" y="4116"/>
                  </a:lnTo>
                  <a:lnTo>
                    <a:pt x="67447" y="4305"/>
                  </a:lnTo>
                  <a:lnTo>
                    <a:pt x="76550" y="6770"/>
                  </a:lnTo>
                  <a:lnTo>
                    <a:pt x="92904" y="18867"/>
                  </a:lnTo>
                  <a:lnTo>
                    <a:pt x="106801" y="37112"/>
                  </a:lnTo>
                  <a:lnTo>
                    <a:pt x="129127" y="94884"/>
                  </a:lnTo>
                  <a:lnTo>
                    <a:pt x="147304" y="148433"/>
                  </a:lnTo>
                  <a:lnTo>
                    <a:pt x="150845" y="159008"/>
                  </a:lnTo>
                  <a:lnTo>
                    <a:pt x="154376" y="160208"/>
                  </a:lnTo>
                  <a:lnTo>
                    <a:pt x="157899" y="155159"/>
                  </a:lnTo>
                  <a:lnTo>
                    <a:pt x="166104" y="137461"/>
                  </a:lnTo>
                  <a:lnTo>
                    <a:pt x="197147" y="99823"/>
                  </a:lnTo>
                  <a:lnTo>
                    <a:pt x="256830" y="66423"/>
                  </a:lnTo>
                  <a:lnTo>
                    <a:pt x="279909" y="46372"/>
                  </a:lnTo>
                  <a:lnTo>
                    <a:pt x="283702" y="38324"/>
                  </a:lnTo>
                  <a:lnTo>
                    <a:pt x="284798" y="20024"/>
                  </a:lnTo>
                  <a:lnTo>
                    <a:pt x="279942" y="12570"/>
                  </a:lnTo>
                  <a:lnTo>
                    <a:pt x="262069" y="1168"/>
                  </a:lnTo>
                  <a:lnTo>
                    <a:pt x="250752" y="0"/>
                  </a:lnTo>
                  <a:lnTo>
                    <a:pt x="225699" y="4940"/>
                  </a:lnTo>
                  <a:lnTo>
                    <a:pt x="205206" y="18054"/>
                  </a:lnTo>
                  <a:lnTo>
                    <a:pt x="172986" y="55069"/>
                  </a:lnTo>
                  <a:lnTo>
                    <a:pt x="156800" y="85772"/>
                  </a:lnTo>
                  <a:lnTo>
                    <a:pt x="154697" y="109741"/>
                  </a:lnTo>
                  <a:lnTo>
                    <a:pt x="162879" y="157668"/>
                  </a:lnTo>
                  <a:lnTo>
                    <a:pt x="177982" y="184672"/>
                  </a:lnTo>
                  <a:lnTo>
                    <a:pt x="186505" y="190185"/>
                  </a:lnTo>
                  <a:lnTo>
                    <a:pt x="208453" y="196312"/>
                  </a:lnTo>
                  <a:lnTo>
                    <a:pt x="261909" y="192235"/>
                  </a:lnTo>
                  <a:lnTo>
                    <a:pt x="273741" y="190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39977" y="1484192"/>
              <a:ext cx="121153" cy="187011"/>
            </a:xfrm>
            <a:custGeom>
              <a:avLst/>
              <a:gdLst/>
              <a:ahLst/>
              <a:cxnLst/>
              <a:rect l="0" t="0" r="0" b="0"/>
              <a:pathLst>
                <a:path w="121153" h="187011">
                  <a:moveTo>
                    <a:pt x="8334" y="74025"/>
                  </a:moveTo>
                  <a:lnTo>
                    <a:pt x="8334" y="122956"/>
                  </a:lnTo>
                  <a:lnTo>
                    <a:pt x="8334" y="182086"/>
                  </a:lnTo>
                  <a:lnTo>
                    <a:pt x="8334" y="187010"/>
                  </a:lnTo>
                  <a:lnTo>
                    <a:pt x="7164" y="130141"/>
                  </a:lnTo>
                  <a:lnTo>
                    <a:pt x="0" y="74018"/>
                  </a:lnTo>
                  <a:lnTo>
                    <a:pt x="1575" y="35029"/>
                  </a:lnTo>
                  <a:lnTo>
                    <a:pt x="3828" y="23461"/>
                  </a:lnTo>
                  <a:lnTo>
                    <a:pt x="8839" y="14579"/>
                  </a:lnTo>
                  <a:lnTo>
                    <a:pt x="23766" y="1591"/>
                  </a:lnTo>
                  <a:lnTo>
                    <a:pt x="32660" y="0"/>
                  </a:lnTo>
                  <a:lnTo>
                    <a:pt x="51901" y="4470"/>
                  </a:lnTo>
                  <a:lnTo>
                    <a:pt x="69031" y="17376"/>
                  </a:lnTo>
                  <a:lnTo>
                    <a:pt x="99092" y="59846"/>
                  </a:lnTo>
                  <a:lnTo>
                    <a:pt x="117985" y="113295"/>
                  </a:lnTo>
                  <a:lnTo>
                    <a:pt x="121152" y="151431"/>
                  </a:lnTo>
                  <a:lnTo>
                    <a:pt x="113619" y="179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28754" y="1231834"/>
              <a:ext cx="9070" cy="410612"/>
            </a:xfrm>
            <a:custGeom>
              <a:avLst/>
              <a:gdLst/>
              <a:ahLst/>
              <a:cxnLst/>
              <a:rect l="0" t="0" r="0" b="0"/>
              <a:pathLst>
                <a:path w="9070" h="410612">
                  <a:moveTo>
                    <a:pt x="9069" y="0"/>
                  </a:moveTo>
                  <a:lnTo>
                    <a:pt x="5950" y="48931"/>
                  </a:lnTo>
                  <a:lnTo>
                    <a:pt x="5" y="108061"/>
                  </a:lnTo>
                  <a:lnTo>
                    <a:pt x="0" y="164801"/>
                  </a:lnTo>
                  <a:lnTo>
                    <a:pt x="6932" y="221070"/>
                  </a:lnTo>
                  <a:lnTo>
                    <a:pt x="8436" y="269443"/>
                  </a:lnTo>
                  <a:lnTo>
                    <a:pt x="8882" y="325110"/>
                  </a:lnTo>
                  <a:lnTo>
                    <a:pt x="9014" y="372409"/>
                  </a:lnTo>
                  <a:lnTo>
                    <a:pt x="906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653596" y="137923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11139" y="10095"/>
                  </a:lnTo>
                  <a:lnTo>
                    <a:pt x="49856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611274" y="2116227"/>
            <a:ext cx="3211193" cy="800167"/>
            <a:chOff x="3611274" y="2116227"/>
            <a:chExt cx="3211193" cy="800167"/>
          </a:xfrm>
        </p:grpSpPr>
        <p:sp>
          <p:nvSpPr>
            <p:cNvPr id="129" name="Freeform 128"/>
            <p:cNvSpPr/>
            <p:nvPr/>
          </p:nvSpPr>
          <p:spPr>
            <a:xfrm>
              <a:off x="3611274" y="2282538"/>
              <a:ext cx="454666" cy="223245"/>
            </a:xfrm>
            <a:custGeom>
              <a:avLst/>
              <a:gdLst/>
              <a:ahLst/>
              <a:cxnLst/>
              <a:rect l="0" t="0" r="0" b="0"/>
              <a:pathLst>
                <a:path w="454666" h="223245">
                  <a:moveTo>
                    <a:pt x="0" y="149544"/>
                  </a:moveTo>
                  <a:lnTo>
                    <a:pt x="11179" y="138366"/>
                  </a:lnTo>
                  <a:lnTo>
                    <a:pt x="73217" y="114700"/>
                  </a:lnTo>
                  <a:lnTo>
                    <a:pt x="124124" y="101631"/>
                  </a:lnTo>
                  <a:lnTo>
                    <a:pt x="179240" y="94717"/>
                  </a:lnTo>
                  <a:lnTo>
                    <a:pt x="235187" y="88022"/>
                  </a:lnTo>
                  <a:lnTo>
                    <a:pt x="291299" y="85529"/>
                  </a:lnTo>
                  <a:lnTo>
                    <a:pt x="347443" y="81224"/>
                  </a:lnTo>
                  <a:lnTo>
                    <a:pt x="403593" y="85357"/>
                  </a:lnTo>
                  <a:lnTo>
                    <a:pt x="410612" y="83356"/>
                  </a:lnTo>
                  <a:lnTo>
                    <a:pt x="412952" y="79682"/>
                  </a:lnTo>
                  <a:lnTo>
                    <a:pt x="412172" y="74894"/>
                  </a:lnTo>
                  <a:lnTo>
                    <a:pt x="401946" y="63334"/>
                  </a:lnTo>
                  <a:lnTo>
                    <a:pt x="349592" y="29960"/>
                  </a:lnTo>
                  <a:lnTo>
                    <a:pt x="295081" y="681"/>
                  </a:lnTo>
                  <a:lnTo>
                    <a:pt x="291478" y="0"/>
                  </a:lnTo>
                  <a:lnTo>
                    <a:pt x="292584" y="1885"/>
                  </a:lnTo>
                  <a:lnTo>
                    <a:pt x="352019" y="41351"/>
                  </a:lnTo>
                  <a:lnTo>
                    <a:pt x="414489" y="82917"/>
                  </a:lnTo>
                  <a:lnTo>
                    <a:pt x="443916" y="112120"/>
                  </a:lnTo>
                  <a:lnTo>
                    <a:pt x="453880" y="130572"/>
                  </a:lnTo>
                  <a:lnTo>
                    <a:pt x="454665" y="139236"/>
                  </a:lnTo>
                  <a:lnTo>
                    <a:pt x="449298" y="155101"/>
                  </a:lnTo>
                  <a:lnTo>
                    <a:pt x="427534" y="177187"/>
                  </a:lnTo>
                  <a:lnTo>
                    <a:pt x="370148" y="201206"/>
                  </a:lnTo>
                  <a:lnTo>
                    <a:pt x="314830" y="220038"/>
                  </a:lnTo>
                  <a:lnTo>
                    <a:pt x="305327" y="22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90342" y="2116227"/>
              <a:ext cx="228834" cy="516488"/>
            </a:xfrm>
            <a:custGeom>
              <a:avLst/>
              <a:gdLst/>
              <a:ahLst/>
              <a:cxnLst/>
              <a:rect l="0" t="0" r="0" b="0"/>
              <a:pathLst>
                <a:path w="228834" h="516488">
                  <a:moveTo>
                    <a:pt x="21057" y="0"/>
                  </a:moveTo>
                  <a:lnTo>
                    <a:pt x="26646" y="62093"/>
                  </a:lnTo>
                  <a:lnTo>
                    <a:pt x="30122" y="111205"/>
                  </a:lnTo>
                  <a:lnTo>
                    <a:pt x="38532" y="173872"/>
                  </a:lnTo>
                  <a:lnTo>
                    <a:pt x="41052" y="220624"/>
                  </a:lnTo>
                  <a:lnTo>
                    <a:pt x="42969" y="283609"/>
                  </a:lnTo>
                  <a:lnTo>
                    <a:pt x="49256" y="344906"/>
                  </a:lnTo>
                  <a:lnTo>
                    <a:pt x="51639" y="394913"/>
                  </a:lnTo>
                  <a:lnTo>
                    <a:pt x="52345" y="445085"/>
                  </a:lnTo>
                  <a:lnTo>
                    <a:pt x="49464" y="501433"/>
                  </a:lnTo>
                  <a:lnTo>
                    <a:pt x="47014" y="513273"/>
                  </a:lnTo>
                  <a:lnTo>
                    <a:pt x="45380" y="516487"/>
                  </a:lnTo>
                  <a:lnTo>
                    <a:pt x="44291" y="513951"/>
                  </a:lnTo>
                  <a:lnTo>
                    <a:pt x="42400" y="462565"/>
                  </a:lnTo>
                  <a:lnTo>
                    <a:pt x="45290" y="401680"/>
                  </a:lnTo>
                  <a:lnTo>
                    <a:pt x="60079" y="338509"/>
                  </a:lnTo>
                  <a:lnTo>
                    <a:pt x="71483" y="306970"/>
                  </a:lnTo>
                  <a:lnTo>
                    <a:pt x="82853" y="290070"/>
                  </a:lnTo>
                  <a:lnTo>
                    <a:pt x="101944" y="277879"/>
                  </a:lnTo>
                  <a:lnTo>
                    <a:pt x="113586" y="272990"/>
                  </a:lnTo>
                  <a:lnTo>
                    <a:pt x="139000" y="270678"/>
                  </a:lnTo>
                  <a:lnTo>
                    <a:pt x="163553" y="274720"/>
                  </a:lnTo>
                  <a:lnTo>
                    <a:pt x="182264" y="284315"/>
                  </a:lnTo>
                  <a:lnTo>
                    <a:pt x="205952" y="308460"/>
                  </a:lnTo>
                  <a:lnTo>
                    <a:pt x="222199" y="343430"/>
                  </a:lnTo>
                  <a:lnTo>
                    <a:pt x="228833" y="389016"/>
                  </a:lnTo>
                  <a:lnTo>
                    <a:pt x="219620" y="433979"/>
                  </a:lnTo>
                  <a:lnTo>
                    <a:pt x="202073" y="465759"/>
                  </a:lnTo>
                  <a:lnTo>
                    <a:pt x="182617" y="479185"/>
                  </a:lnTo>
                  <a:lnTo>
                    <a:pt x="137588" y="497337"/>
                  </a:lnTo>
                  <a:lnTo>
                    <a:pt x="99908" y="497400"/>
                  </a:lnTo>
                  <a:lnTo>
                    <a:pt x="47594" y="48577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55265" y="2380224"/>
              <a:ext cx="166746" cy="250376"/>
            </a:xfrm>
            <a:custGeom>
              <a:avLst/>
              <a:gdLst/>
              <a:ahLst/>
              <a:cxnLst/>
              <a:rect l="0" t="0" r="0" b="0"/>
              <a:pathLst>
                <a:path w="166746" h="250376">
                  <a:moveTo>
                    <a:pt x="114102" y="136086"/>
                  </a:moveTo>
                  <a:lnTo>
                    <a:pt x="122436" y="98608"/>
                  </a:lnTo>
                  <a:lnTo>
                    <a:pt x="118608" y="41596"/>
                  </a:lnTo>
                  <a:lnTo>
                    <a:pt x="106746" y="17662"/>
                  </a:lnTo>
                  <a:lnTo>
                    <a:pt x="98670" y="8004"/>
                  </a:lnTo>
                  <a:lnTo>
                    <a:pt x="89776" y="2735"/>
                  </a:lnTo>
                  <a:lnTo>
                    <a:pt x="70535" y="0"/>
                  </a:lnTo>
                  <a:lnTo>
                    <a:pt x="53405" y="5804"/>
                  </a:lnTo>
                  <a:lnTo>
                    <a:pt x="37993" y="17352"/>
                  </a:lnTo>
                  <a:lnTo>
                    <a:pt x="23344" y="34182"/>
                  </a:lnTo>
                  <a:lnTo>
                    <a:pt x="7532" y="74567"/>
                  </a:lnTo>
                  <a:lnTo>
                    <a:pt x="1028" y="123578"/>
                  </a:lnTo>
                  <a:lnTo>
                    <a:pt x="0" y="182965"/>
                  </a:lnTo>
                  <a:lnTo>
                    <a:pt x="13014" y="240612"/>
                  </a:lnTo>
                  <a:lnTo>
                    <a:pt x="19804" y="246715"/>
                  </a:lnTo>
                  <a:lnTo>
                    <a:pt x="29010" y="249613"/>
                  </a:lnTo>
                  <a:lnTo>
                    <a:pt x="39827" y="250375"/>
                  </a:lnTo>
                  <a:lnTo>
                    <a:pt x="58085" y="244983"/>
                  </a:lnTo>
                  <a:lnTo>
                    <a:pt x="66229" y="240270"/>
                  </a:lnTo>
                  <a:lnTo>
                    <a:pt x="78397" y="222554"/>
                  </a:lnTo>
                  <a:lnTo>
                    <a:pt x="98352" y="159562"/>
                  </a:lnTo>
                  <a:lnTo>
                    <a:pt x="100857" y="126404"/>
                  </a:lnTo>
                  <a:lnTo>
                    <a:pt x="99423" y="126122"/>
                  </a:lnTo>
                  <a:lnTo>
                    <a:pt x="97297" y="129444"/>
                  </a:lnTo>
                  <a:lnTo>
                    <a:pt x="98055" y="142493"/>
                  </a:lnTo>
                  <a:lnTo>
                    <a:pt x="112422" y="196808"/>
                  </a:lnTo>
                  <a:lnTo>
                    <a:pt x="123495" y="219226"/>
                  </a:lnTo>
                  <a:lnTo>
                    <a:pt x="130892" y="226608"/>
                  </a:lnTo>
                  <a:lnTo>
                    <a:pt x="166745" y="241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48447" y="2397479"/>
              <a:ext cx="163633" cy="242227"/>
            </a:xfrm>
            <a:custGeom>
              <a:avLst/>
              <a:gdLst/>
              <a:ahLst/>
              <a:cxnLst/>
              <a:rect l="0" t="0" r="0" b="0"/>
              <a:pathLst>
                <a:path w="163633" h="242227">
                  <a:moveTo>
                    <a:pt x="131491" y="13547"/>
                  </a:moveTo>
                  <a:lnTo>
                    <a:pt x="120312" y="2368"/>
                  </a:lnTo>
                  <a:lnTo>
                    <a:pt x="99226" y="0"/>
                  </a:lnTo>
                  <a:lnTo>
                    <a:pt x="71528" y="4016"/>
                  </a:lnTo>
                  <a:lnTo>
                    <a:pt x="43619" y="13600"/>
                  </a:lnTo>
                  <a:lnTo>
                    <a:pt x="21857" y="28778"/>
                  </a:lnTo>
                  <a:lnTo>
                    <a:pt x="12778" y="37739"/>
                  </a:lnTo>
                  <a:lnTo>
                    <a:pt x="2690" y="60174"/>
                  </a:lnTo>
                  <a:lnTo>
                    <a:pt x="0" y="72707"/>
                  </a:lnTo>
                  <a:lnTo>
                    <a:pt x="546" y="83403"/>
                  </a:lnTo>
                  <a:lnTo>
                    <a:pt x="7393" y="101526"/>
                  </a:lnTo>
                  <a:lnTo>
                    <a:pt x="14833" y="107294"/>
                  </a:lnTo>
                  <a:lnTo>
                    <a:pt x="35579" y="113704"/>
                  </a:lnTo>
                  <a:lnTo>
                    <a:pt x="97558" y="121276"/>
                  </a:lnTo>
                  <a:lnTo>
                    <a:pt x="118749" y="128107"/>
                  </a:lnTo>
                  <a:lnTo>
                    <a:pt x="158813" y="158195"/>
                  </a:lnTo>
                  <a:lnTo>
                    <a:pt x="162574" y="167301"/>
                  </a:lnTo>
                  <a:lnTo>
                    <a:pt x="163632" y="189896"/>
                  </a:lnTo>
                  <a:lnTo>
                    <a:pt x="157084" y="209297"/>
                  </a:lnTo>
                  <a:lnTo>
                    <a:pt x="152063" y="217747"/>
                  </a:lnTo>
                  <a:lnTo>
                    <a:pt x="137124" y="230254"/>
                  </a:lnTo>
                  <a:lnTo>
                    <a:pt x="128227" y="235227"/>
                  </a:lnTo>
                  <a:lnTo>
                    <a:pt x="87760" y="242226"/>
                  </a:lnTo>
                  <a:lnTo>
                    <a:pt x="64871" y="237625"/>
                  </a:lnTo>
                  <a:lnTo>
                    <a:pt x="26206" y="21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43109" y="2232041"/>
              <a:ext cx="126342" cy="320877"/>
            </a:xfrm>
            <a:custGeom>
              <a:avLst/>
              <a:gdLst/>
              <a:ahLst/>
              <a:cxnLst/>
              <a:rect l="0" t="0" r="0" b="0"/>
              <a:pathLst>
                <a:path w="126342" h="320877">
                  <a:moveTo>
                    <a:pt x="0" y="0"/>
                  </a:moveTo>
                  <a:lnTo>
                    <a:pt x="0" y="51603"/>
                  </a:lnTo>
                  <a:lnTo>
                    <a:pt x="0" y="93514"/>
                  </a:lnTo>
                  <a:lnTo>
                    <a:pt x="0" y="139438"/>
                  </a:lnTo>
                  <a:lnTo>
                    <a:pt x="3119" y="198853"/>
                  </a:lnTo>
                  <a:lnTo>
                    <a:pt x="8333" y="248042"/>
                  </a:lnTo>
                  <a:lnTo>
                    <a:pt x="6758" y="300831"/>
                  </a:lnTo>
                  <a:lnTo>
                    <a:pt x="4173" y="320876"/>
                  </a:lnTo>
                  <a:lnTo>
                    <a:pt x="21506" y="262479"/>
                  </a:lnTo>
                  <a:lnTo>
                    <a:pt x="47069" y="203238"/>
                  </a:lnTo>
                  <a:lnTo>
                    <a:pt x="87864" y="144387"/>
                  </a:lnTo>
                  <a:lnTo>
                    <a:pt x="12634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85223" y="2412094"/>
              <a:ext cx="180737" cy="212766"/>
            </a:xfrm>
            <a:custGeom>
              <a:avLst/>
              <a:gdLst/>
              <a:ahLst/>
              <a:cxnLst/>
              <a:rect l="0" t="0" r="0" b="0"/>
              <a:pathLst>
                <a:path w="180737" h="212766">
                  <a:moveTo>
                    <a:pt x="0" y="83159"/>
                  </a:moveTo>
                  <a:lnTo>
                    <a:pt x="17958" y="137034"/>
                  </a:lnTo>
                  <a:lnTo>
                    <a:pt x="35149" y="188607"/>
                  </a:lnTo>
                  <a:lnTo>
                    <a:pt x="37470" y="190892"/>
                  </a:lnTo>
                  <a:lnTo>
                    <a:pt x="39018" y="187737"/>
                  </a:lnTo>
                  <a:lnTo>
                    <a:pt x="47091" y="154640"/>
                  </a:lnTo>
                  <a:lnTo>
                    <a:pt x="62176" y="130205"/>
                  </a:lnTo>
                  <a:lnTo>
                    <a:pt x="81463" y="108147"/>
                  </a:lnTo>
                  <a:lnTo>
                    <a:pt x="107585" y="92383"/>
                  </a:lnTo>
                  <a:lnTo>
                    <a:pt x="155110" y="69802"/>
                  </a:lnTo>
                  <a:lnTo>
                    <a:pt x="169544" y="56166"/>
                  </a:lnTo>
                  <a:lnTo>
                    <a:pt x="179857" y="38407"/>
                  </a:lnTo>
                  <a:lnTo>
                    <a:pt x="180736" y="28758"/>
                  </a:lnTo>
                  <a:lnTo>
                    <a:pt x="175473" y="8678"/>
                  </a:lnTo>
                  <a:lnTo>
                    <a:pt x="167285" y="3089"/>
                  </a:lnTo>
                  <a:lnTo>
                    <a:pt x="142589" y="0"/>
                  </a:lnTo>
                  <a:lnTo>
                    <a:pt x="118355" y="5646"/>
                  </a:lnTo>
                  <a:lnTo>
                    <a:pt x="106979" y="10426"/>
                  </a:lnTo>
                  <a:lnTo>
                    <a:pt x="91220" y="25097"/>
                  </a:lnTo>
                  <a:lnTo>
                    <a:pt x="65982" y="68701"/>
                  </a:lnTo>
                  <a:lnTo>
                    <a:pt x="56595" y="108641"/>
                  </a:lnTo>
                  <a:lnTo>
                    <a:pt x="59402" y="144522"/>
                  </a:lnTo>
                  <a:lnTo>
                    <a:pt x="67735" y="163464"/>
                  </a:lnTo>
                  <a:lnTo>
                    <a:pt x="92148" y="194689"/>
                  </a:lnTo>
                  <a:lnTo>
                    <a:pt x="118159" y="210702"/>
                  </a:lnTo>
                  <a:lnTo>
                    <a:pt x="137913" y="212765"/>
                  </a:lnTo>
                  <a:lnTo>
                    <a:pt x="178984" y="209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16850" y="223204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14796" y="62280"/>
                  </a:lnTo>
                  <a:lnTo>
                    <a:pt x="11371" y="122570"/>
                  </a:lnTo>
                  <a:lnTo>
                    <a:pt x="5105" y="184609"/>
                  </a:lnTo>
                  <a:lnTo>
                    <a:pt x="1513" y="236413"/>
                  </a:lnTo>
                  <a:lnTo>
                    <a:pt x="448" y="285038"/>
                  </a:lnTo>
                  <a:lnTo>
                    <a:pt x="58" y="3451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43150" y="240049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4311" y="3120"/>
                  </a:lnTo>
                  <a:lnTo>
                    <a:pt x="5377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11606" y="2168870"/>
              <a:ext cx="195823" cy="430222"/>
            </a:xfrm>
            <a:custGeom>
              <a:avLst/>
              <a:gdLst/>
              <a:ahLst/>
              <a:cxnLst/>
              <a:rect l="0" t="0" r="0" b="0"/>
              <a:pathLst>
                <a:path w="195823" h="430222">
                  <a:moveTo>
                    <a:pt x="21057" y="0"/>
                  </a:moveTo>
                  <a:lnTo>
                    <a:pt x="21057" y="48931"/>
                  </a:lnTo>
                  <a:lnTo>
                    <a:pt x="21057" y="99896"/>
                  </a:lnTo>
                  <a:lnTo>
                    <a:pt x="21057" y="159450"/>
                  </a:lnTo>
                  <a:lnTo>
                    <a:pt x="21057" y="218430"/>
                  </a:lnTo>
                  <a:lnTo>
                    <a:pt x="21057" y="272950"/>
                  </a:lnTo>
                  <a:lnTo>
                    <a:pt x="21057" y="323030"/>
                  </a:lnTo>
                  <a:lnTo>
                    <a:pt x="15468" y="376284"/>
                  </a:lnTo>
                  <a:lnTo>
                    <a:pt x="12651" y="379538"/>
                  </a:lnTo>
                  <a:lnTo>
                    <a:pt x="9604" y="377027"/>
                  </a:lnTo>
                  <a:lnTo>
                    <a:pt x="6403" y="370674"/>
                  </a:lnTo>
                  <a:lnTo>
                    <a:pt x="5965" y="354257"/>
                  </a:lnTo>
                  <a:lnTo>
                    <a:pt x="15216" y="315122"/>
                  </a:lnTo>
                  <a:lnTo>
                    <a:pt x="30505" y="289641"/>
                  </a:lnTo>
                  <a:lnTo>
                    <a:pt x="49853" y="267274"/>
                  </a:lnTo>
                  <a:lnTo>
                    <a:pt x="69730" y="259168"/>
                  </a:lnTo>
                  <a:lnTo>
                    <a:pt x="92992" y="256736"/>
                  </a:lnTo>
                  <a:lnTo>
                    <a:pt x="115029" y="259554"/>
                  </a:lnTo>
                  <a:lnTo>
                    <a:pt x="133402" y="267826"/>
                  </a:lnTo>
                  <a:lnTo>
                    <a:pt x="164261" y="292200"/>
                  </a:lnTo>
                  <a:lnTo>
                    <a:pt x="185800" y="318205"/>
                  </a:lnTo>
                  <a:lnTo>
                    <a:pt x="193712" y="341076"/>
                  </a:lnTo>
                  <a:lnTo>
                    <a:pt x="195822" y="353726"/>
                  </a:lnTo>
                  <a:lnTo>
                    <a:pt x="191927" y="377140"/>
                  </a:lnTo>
                  <a:lnTo>
                    <a:pt x="176580" y="406933"/>
                  </a:lnTo>
                  <a:lnTo>
                    <a:pt x="170362" y="415178"/>
                  </a:lnTo>
                  <a:lnTo>
                    <a:pt x="150976" y="424339"/>
                  </a:lnTo>
                  <a:lnTo>
                    <a:pt x="100402" y="430221"/>
                  </a:lnTo>
                  <a:lnTo>
                    <a:pt x="42857" y="420025"/>
                  </a:lnTo>
                  <a:lnTo>
                    <a:pt x="16988" y="41028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424485" y="2449976"/>
              <a:ext cx="187205" cy="154443"/>
            </a:xfrm>
            <a:custGeom>
              <a:avLst/>
              <a:gdLst/>
              <a:ahLst/>
              <a:cxnLst/>
              <a:rect l="0" t="0" r="0" b="0"/>
              <a:pathLst>
                <a:path w="187205" h="154443">
                  <a:moveTo>
                    <a:pt x="124033" y="87391"/>
                  </a:moveTo>
                  <a:lnTo>
                    <a:pt x="129622" y="70624"/>
                  </a:lnTo>
                  <a:lnTo>
                    <a:pt x="129246" y="53033"/>
                  </a:lnTo>
                  <a:lnTo>
                    <a:pt x="124010" y="34686"/>
                  </a:lnTo>
                  <a:lnTo>
                    <a:pt x="113884" y="18733"/>
                  </a:lnTo>
                  <a:lnTo>
                    <a:pt x="98465" y="6964"/>
                  </a:lnTo>
                  <a:lnTo>
                    <a:pt x="89440" y="2188"/>
                  </a:lnTo>
                  <a:lnTo>
                    <a:pt x="70054" y="0"/>
                  </a:lnTo>
                  <a:lnTo>
                    <a:pt x="50909" y="4097"/>
                  </a:lnTo>
                  <a:lnTo>
                    <a:pt x="34601" y="13717"/>
                  </a:lnTo>
                  <a:lnTo>
                    <a:pt x="22674" y="28911"/>
                  </a:lnTo>
                  <a:lnTo>
                    <a:pt x="5485" y="67261"/>
                  </a:lnTo>
                  <a:lnTo>
                    <a:pt x="0" y="103784"/>
                  </a:lnTo>
                  <a:lnTo>
                    <a:pt x="4956" y="127432"/>
                  </a:lnTo>
                  <a:lnTo>
                    <a:pt x="9553" y="138652"/>
                  </a:lnTo>
                  <a:lnTo>
                    <a:pt x="17297" y="146131"/>
                  </a:lnTo>
                  <a:lnTo>
                    <a:pt x="38380" y="154442"/>
                  </a:lnTo>
                  <a:lnTo>
                    <a:pt x="48214" y="153149"/>
                  </a:lnTo>
                  <a:lnTo>
                    <a:pt x="65379" y="142353"/>
                  </a:lnTo>
                  <a:lnTo>
                    <a:pt x="82607" y="116545"/>
                  </a:lnTo>
                  <a:lnTo>
                    <a:pt x="95121" y="86671"/>
                  </a:lnTo>
                  <a:lnTo>
                    <a:pt x="98909" y="83402"/>
                  </a:lnTo>
                  <a:lnTo>
                    <a:pt x="102605" y="84732"/>
                  </a:lnTo>
                  <a:lnTo>
                    <a:pt x="106238" y="89128"/>
                  </a:lnTo>
                  <a:lnTo>
                    <a:pt x="133110" y="144586"/>
                  </a:lnTo>
                  <a:lnTo>
                    <a:pt x="141782" y="148918"/>
                  </a:lnTo>
                  <a:lnTo>
                    <a:pt x="187204" y="150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83396" y="2232041"/>
              <a:ext cx="38822" cy="410613"/>
            </a:xfrm>
            <a:custGeom>
              <a:avLst/>
              <a:gdLst/>
              <a:ahLst/>
              <a:cxnLst/>
              <a:rect l="0" t="0" r="0" b="0"/>
              <a:pathLst>
                <a:path w="38822" h="4106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31226"/>
                  </a:lnTo>
                  <a:lnTo>
                    <a:pt x="15905" y="183551"/>
                  </a:lnTo>
                  <a:lnTo>
                    <a:pt x="24633" y="242408"/>
                  </a:lnTo>
                  <a:lnTo>
                    <a:pt x="27208" y="295653"/>
                  </a:lnTo>
                  <a:lnTo>
                    <a:pt x="31198" y="356751"/>
                  </a:lnTo>
                  <a:lnTo>
                    <a:pt x="38821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85389" y="224257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7235" y="27556"/>
                  </a:lnTo>
                  <a:lnTo>
                    <a:pt x="9878" y="90017"/>
                  </a:lnTo>
                  <a:lnTo>
                    <a:pt x="15988" y="152832"/>
                  </a:lnTo>
                  <a:lnTo>
                    <a:pt x="19555" y="204770"/>
                  </a:lnTo>
                  <a:lnTo>
                    <a:pt x="26201" y="259024"/>
                  </a:lnTo>
                  <a:lnTo>
                    <a:pt x="30521" y="320183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19495" y="2386980"/>
              <a:ext cx="173421" cy="465259"/>
            </a:xfrm>
            <a:custGeom>
              <a:avLst/>
              <a:gdLst/>
              <a:ahLst/>
              <a:cxnLst/>
              <a:rect l="0" t="0" r="0" b="0"/>
              <a:pathLst>
                <a:path w="173421" h="465259">
                  <a:moveTo>
                    <a:pt x="39634" y="150387"/>
                  </a:moveTo>
                  <a:lnTo>
                    <a:pt x="39634" y="209004"/>
                  </a:lnTo>
                  <a:lnTo>
                    <a:pt x="47967" y="271840"/>
                  </a:lnTo>
                  <a:lnTo>
                    <a:pt x="55318" y="326327"/>
                  </a:lnTo>
                  <a:lnTo>
                    <a:pt x="59630" y="387695"/>
                  </a:lnTo>
                  <a:lnTo>
                    <a:pt x="62716" y="435300"/>
                  </a:lnTo>
                  <a:lnTo>
                    <a:pt x="71730" y="456780"/>
                  </a:lnTo>
                  <a:lnTo>
                    <a:pt x="70390" y="462273"/>
                  </a:lnTo>
                  <a:lnTo>
                    <a:pt x="64818" y="464766"/>
                  </a:lnTo>
                  <a:lnTo>
                    <a:pt x="56423" y="465258"/>
                  </a:lnTo>
                  <a:lnTo>
                    <a:pt x="49657" y="459737"/>
                  </a:lnTo>
                  <a:lnTo>
                    <a:pt x="39019" y="438005"/>
                  </a:lnTo>
                  <a:lnTo>
                    <a:pt x="22658" y="375223"/>
                  </a:lnTo>
                  <a:lnTo>
                    <a:pt x="12897" y="316831"/>
                  </a:lnTo>
                  <a:lnTo>
                    <a:pt x="8316" y="258586"/>
                  </a:lnTo>
                  <a:lnTo>
                    <a:pt x="0" y="199446"/>
                  </a:lnTo>
                  <a:lnTo>
                    <a:pt x="1374" y="149326"/>
                  </a:lnTo>
                  <a:lnTo>
                    <a:pt x="6071" y="100550"/>
                  </a:lnTo>
                  <a:lnTo>
                    <a:pt x="9510" y="72085"/>
                  </a:lnTo>
                  <a:lnTo>
                    <a:pt x="24599" y="37500"/>
                  </a:lnTo>
                  <a:lnTo>
                    <a:pt x="37241" y="19887"/>
                  </a:lnTo>
                  <a:lnTo>
                    <a:pt x="53779" y="7379"/>
                  </a:lnTo>
                  <a:lnTo>
                    <a:pt x="63102" y="2406"/>
                  </a:lnTo>
                  <a:lnTo>
                    <a:pt x="82820" y="0"/>
                  </a:lnTo>
                  <a:lnTo>
                    <a:pt x="92991" y="996"/>
                  </a:lnTo>
                  <a:lnTo>
                    <a:pt x="113651" y="11462"/>
                  </a:lnTo>
                  <a:lnTo>
                    <a:pt x="141894" y="37085"/>
                  </a:lnTo>
                  <a:lnTo>
                    <a:pt x="156443" y="57917"/>
                  </a:lnTo>
                  <a:lnTo>
                    <a:pt x="170041" y="95952"/>
                  </a:lnTo>
                  <a:lnTo>
                    <a:pt x="173420" y="135688"/>
                  </a:lnTo>
                  <a:lnTo>
                    <a:pt x="170065" y="159062"/>
                  </a:lnTo>
                  <a:lnTo>
                    <a:pt x="161554" y="178030"/>
                  </a:lnTo>
                  <a:lnTo>
                    <a:pt x="148803" y="194258"/>
                  </a:lnTo>
                  <a:lnTo>
                    <a:pt x="121893" y="215379"/>
                  </a:lnTo>
                  <a:lnTo>
                    <a:pt x="101930" y="225286"/>
                  </a:lnTo>
                  <a:lnTo>
                    <a:pt x="81359" y="227349"/>
                  </a:lnTo>
                  <a:lnTo>
                    <a:pt x="50163" y="224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98195" y="2168870"/>
              <a:ext cx="18863" cy="452726"/>
            </a:xfrm>
            <a:custGeom>
              <a:avLst/>
              <a:gdLst/>
              <a:ahLst/>
              <a:cxnLst/>
              <a:rect l="0" t="0" r="0" b="0"/>
              <a:pathLst>
                <a:path w="18863" h="452726">
                  <a:moveTo>
                    <a:pt x="8333" y="0"/>
                  </a:moveTo>
                  <a:lnTo>
                    <a:pt x="0" y="52051"/>
                  </a:lnTo>
                  <a:lnTo>
                    <a:pt x="1575" y="101990"/>
                  </a:lnTo>
                  <a:lnTo>
                    <a:pt x="6999" y="160786"/>
                  </a:lnTo>
                  <a:lnTo>
                    <a:pt x="9239" y="217460"/>
                  </a:lnTo>
                  <a:lnTo>
                    <a:pt x="16614" y="273716"/>
                  </a:lnTo>
                  <a:lnTo>
                    <a:pt x="18196" y="322087"/>
                  </a:lnTo>
                  <a:lnTo>
                    <a:pt x="18664" y="374633"/>
                  </a:lnTo>
                  <a:lnTo>
                    <a:pt x="18803" y="416719"/>
                  </a:lnTo>
                  <a:lnTo>
                    <a:pt x="1886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51037" y="2399684"/>
              <a:ext cx="145005" cy="226447"/>
            </a:xfrm>
            <a:custGeom>
              <a:avLst/>
              <a:gdLst/>
              <a:ahLst/>
              <a:cxnLst/>
              <a:rect l="0" t="0" r="0" b="0"/>
              <a:pathLst>
                <a:path w="145005" h="226447">
                  <a:moveTo>
                    <a:pt x="102890" y="74513"/>
                  </a:moveTo>
                  <a:lnTo>
                    <a:pt x="102890" y="52156"/>
                  </a:lnTo>
                  <a:lnTo>
                    <a:pt x="91712" y="21485"/>
                  </a:lnTo>
                  <a:lnTo>
                    <a:pt x="76865" y="6881"/>
                  </a:lnTo>
                  <a:lnTo>
                    <a:pt x="67992" y="1349"/>
                  </a:lnTo>
                  <a:lnTo>
                    <a:pt x="59738" y="0"/>
                  </a:lnTo>
                  <a:lnTo>
                    <a:pt x="51895" y="1441"/>
                  </a:lnTo>
                  <a:lnTo>
                    <a:pt x="36942" y="9281"/>
                  </a:lnTo>
                  <a:lnTo>
                    <a:pt x="22497" y="20564"/>
                  </a:lnTo>
                  <a:lnTo>
                    <a:pt x="14518" y="42737"/>
                  </a:lnTo>
                  <a:lnTo>
                    <a:pt x="3806" y="99041"/>
                  </a:lnTo>
                  <a:lnTo>
                    <a:pt x="0" y="155224"/>
                  </a:lnTo>
                  <a:lnTo>
                    <a:pt x="7544" y="196173"/>
                  </a:lnTo>
                  <a:lnTo>
                    <a:pt x="18010" y="219831"/>
                  </a:lnTo>
                  <a:lnTo>
                    <a:pt x="24077" y="225204"/>
                  </a:lnTo>
                  <a:lnTo>
                    <a:pt x="30461" y="226446"/>
                  </a:lnTo>
                  <a:lnTo>
                    <a:pt x="37056" y="224935"/>
                  </a:lnTo>
                  <a:lnTo>
                    <a:pt x="50623" y="213896"/>
                  </a:lnTo>
                  <a:lnTo>
                    <a:pt x="63283" y="197292"/>
                  </a:lnTo>
                  <a:lnTo>
                    <a:pt x="84749" y="142154"/>
                  </a:lnTo>
                  <a:lnTo>
                    <a:pt x="90858" y="91340"/>
                  </a:lnTo>
                  <a:lnTo>
                    <a:pt x="106846" y="152111"/>
                  </a:lnTo>
                  <a:lnTo>
                    <a:pt x="125120" y="185242"/>
                  </a:lnTo>
                  <a:lnTo>
                    <a:pt x="139112" y="206757"/>
                  </a:lnTo>
                  <a:lnTo>
                    <a:pt x="145004" y="221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96041" y="2453139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19128" y="52706"/>
                  </a:lnTo>
                  <a:lnTo>
                    <a:pt x="55136" y="113417"/>
                  </a:lnTo>
                  <a:lnTo>
                    <a:pt x="74438" y="133041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274984" y="2453139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43274" y="55142"/>
                  </a:lnTo>
                  <a:lnTo>
                    <a:pt x="122494" y="110935"/>
                  </a:lnTo>
                  <a:lnTo>
                    <a:pt x="102193" y="167814"/>
                  </a:lnTo>
                  <a:lnTo>
                    <a:pt x="75950" y="221014"/>
                  </a:lnTo>
                  <a:lnTo>
                    <a:pt x="52841" y="284263"/>
                  </a:lnTo>
                  <a:lnTo>
                    <a:pt x="23270" y="347440"/>
                  </a:lnTo>
                  <a:lnTo>
                    <a:pt x="19023" y="357969"/>
                  </a:lnTo>
                  <a:lnTo>
                    <a:pt x="17424" y="382146"/>
                  </a:lnTo>
                  <a:lnTo>
                    <a:pt x="17103" y="40731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432911" y="2458710"/>
              <a:ext cx="137023" cy="210709"/>
            </a:xfrm>
            <a:custGeom>
              <a:avLst/>
              <a:gdLst/>
              <a:ahLst/>
              <a:cxnLst/>
              <a:rect l="0" t="0" r="0" b="0"/>
              <a:pathLst>
                <a:path w="137023" h="210709">
                  <a:moveTo>
                    <a:pt x="0" y="110243"/>
                  </a:moveTo>
                  <a:lnTo>
                    <a:pt x="11179" y="99065"/>
                  </a:lnTo>
                  <a:lnTo>
                    <a:pt x="73219" y="75399"/>
                  </a:lnTo>
                  <a:lnTo>
                    <a:pt x="114549" y="52754"/>
                  </a:lnTo>
                  <a:lnTo>
                    <a:pt x="131240" y="39459"/>
                  </a:lnTo>
                  <a:lnTo>
                    <a:pt x="135457" y="31468"/>
                  </a:lnTo>
                  <a:lnTo>
                    <a:pt x="137022" y="13231"/>
                  </a:lnTo>
                  <a:lnTo>
                    <a:pt x="132292" y="6964"/>
                  </a:lnTo>
                  <a:lnTo>
                    <a:pt x="114559" y="0"/>
                  </a:lnTo>
                  <a:lnTo>
                    <a:pt x="94199" y="25"/>
                  </a:lnTo>
                  <a:lnTo>
                    <a:pt x="74622" y="5105"/>
                  </a:lnTo>
                  <a:lnTo>
                    <a:pt x="30090" y="33978"/>
                  </a:lnTo>
                  <a:lnTo>
                    <a:pt x="23570" y="43022"/>
                  </a:lnTo>
                  <a:lnTo>
                    <a:pt x="16325" y="65549"/>
                  </a:lnTo>
                  <a:lnTo>
                    <a:pt x="12844" y="116969"/>
                  </a:lnTo>
                  <a:lnTo>
                    <a:pt x="25334" y="172913"/>
                  </a:lnTo>
                  <a:lnTo>
                    <a:pt x="40912" y="199262"/>
                  </a:lnTo>
                  <a:lnTo>
                    <a:pt x="49502" y="204684"/>
                  </a:lnTo>
                  <a:lnTo>
                    <a:pt x="71524" y="210708"/>
                  </a:lnTo>
                  <a:lnTo>
                    <a:pt x="93790" y="207147"/>
                  </a:lnTo>
                  <a:lnTo>
                    <a:pt x="126342" y="194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22425" y="2411026"/>
              <a:ext cx="200042" cy="254767"/>
            </a:xfrm>
            <a:custGeom>
              <a:avLst/>
              <a:gdLst/>
              <a:ahLst/>
              <a:cxnLst/>
              <a:rect l="0" t="0" r="0" b="0"/>
              <a:pathLst>
                <a:path w="200042" h="254767">
                  <a:moveTo>
                    <a:pt x="0" y="105284"/>
                  </a:moveTo>
                  <a:lnTo>
                    <a:pt x="16788" y="160329"/>
                  </a:lnTo>
                  <a:lnTo>
                    <a:pt x="26084" y="219797"/>
                  </a:lnTo>
                  <a:lnTo>
                    <a:pt x="36564" y="254766"/>
                  </a:lnTo>
                  <a:lnTo>
                    <a:pt x="24941" y="193417"/>
                  </a:lnTo>
                  <a:lnTo>
                    <a:pt x="21823" y="136948"/>
                  </a:lnTo>
                  <a:lnTo>
                    <a:pt x="23737" y="109998"/>
                  </a:lnTo>
                  <a:lnTo>
                    <a:pt x="37968" y="76265"/>
                  </a:lnTo>
                  <a:lnTo>
                    <a:pt x="58173" y="50933"/>
                  </a:lnTo>
                  <a:lnTo>
                    <a:pt x="87036" y="29779"/>
                  </a:lnTo>
                  <a:lnTo>
                    <a:pt x="138118" y="1155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358590" y="3190134"/>
            <a:ext cx="1726675" cy="558012"/>
            <a:chOff x="3358590" y="3190134"/>
            <a:chExt cx="1726675" cy="558012"/>
          </a:xfrm>
        </p:grpSpPr>
        <p:sp>
          <p:nvSpPr>
            <p:cNvPr id="149" name="Freeform 148"/>
            <p:cNvSpPr/>
            <p:nvPr/>
          </p:nvSpPr>
          <p:spPr>
            <a:xfrm>
              <a:off x="3358590" y="3443989"/>
              <a:ext cx="538973" cy="230457"/>
            </a:xfrm>
            <a:custGeom>
              <a:avLst/>
              <a:gdLst/>
              <a:ahLst/>
              <a:cxnLst/>
              <a:rect l="0" t="0" r="0" b="0"/>
              <a:pathLst>
                <a:path w="538973" h="230457">
                  <a:moveTo>
                    <a:pt x="0" y="135700"/>
                  </a:moveTo>
                  <a:lnTo>
                    <a:pt x="5589" y="118932"/>
                  </a:lnTo>
                  <a:lnTo>
                    <a:pt x="11915" y="113993"/>
                  </a:lnTo>
                  <a:lnTo>
                    <a:pt x="31422" y="108505"/>
                  </a:lnTo>
                  <a:lnTo>
                    <a:pt x="83243" y="104981"/>
                  </a:lnTo>
                  <a:lnTo>
                    <a:pt x="142352" y="107405"/>
                  </a:lnTo>
                  <a:lnTo>
                    <a:pt x="189967" y="112498"/>
                  </a:lnTo>
                  <a:lnTo>
                    <a:pt x="252819" y="114008"/>
                  </a:lnTo>
                  <a:lnTo>
                    <a:pt x="309656" y="117575"/>
                  </a:lnTo>
                  <a:lnTo>
                    <a:pt x="362372" y="122920"/>
                  </a:lnTo>
                  <a:lnTo>
                    <a:pt x="419325" y="124504"/>
                  </a:lnTo>
                  <a:lnTo>
                    <a:pt x="470125" y="124974"/>
                  </a:lnTo>
                  <a:lnTo>
                    <a:pt x="529212" y="125133"/>
                  </a:lnTo>
                  <a:lnTo>
                    <a:pt x="536472" y="121636"/>
                  </a:lnTo>
                  <a:lnTo>
                    <a:pt x="538972" y="115795"/>
                  </a:lnTo>
                  <a:lnTo>
                    <a:pt x="538299" y="108392"/>
                  </a:lnTo>
                  <a:lnTo>
                    <a:pt x="528193" y="93927"/>
                  </a:lnTo>
                  <a:lnTo>
                    <a:pt x="468331" y="44473"/>
                  </a:lnTo>
                  <a:lnTo>
                    <a:pt x="405613" y="0"/>
                  </a:lnTo>
                  <a:lnTo>
                    <a:pt x="404939" y="780"/>
                  </a:lnTo>
                  <a:lnTo>
                    <a:pt x="426259" y="24431"/>
                  </a:lnTo>
                  <a:lnTo>
                    <a:pt x="477577" y="64794"/>
                  </a:lnTo>
                  <a:lnTo>
                    <a:pt x="519506" y="99077"/>
                  </a:lnTo>
                  <a:lnTo>
                    <a:pt x="524152" y="107775"/>
                  </a:lnTo>
                  <a:lnTo>
                    <a:pt x="526195" y="126798"/>
                  </a:lnTo>
                  <a:lnTo>
                    <a:pt x="522762" y="134445"/>
                  </a:lnTo>
                  <a:lnTo>
                    <a:pt x="488032" y="164766"/>
                  </a:lnTo>
                  <a:lnTo>
                    <a:pt x="427977" y="202244"/>
                  </a:lnTo>
                  <a:lnTo>
                    <a:pt x="368498" y="230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029796" y="3349525"/>
              <a:ext cx="226788" cy="320433"/>
            </a:xfrm>
            <a:custGeom>
              <a:avLst/>
              <a:gdLst/>
              <a:ahLst/>
              <a:cxnLst/>
              <a:rect l="0" t="0" r="0" b="0"/>
              <a:pathLst>
                <a:path w="226788" h="320433">
                  <a:moveTo>
                    <a:pt x="171074" y="9065"/>
                  </a:moveTo>
                  <a:lnTo>
                    <a:pt x="112457" y="0"/>
                  </a:lnTo>
                  <a:lnTo>
                    <a:pt x="77667" y="4560"/>
                  </a:lnTo>
                  <a:lnTo>
                    <a:pt x="22330" y="37978"/>
                  </a:lnTo>
                  <a:lnTo>
                    <a:pt x="8259" y="54671"/>
                  </a:lnTo>
                  <a:lnTo>
                    <a:pt x="2870" y="64036"/>
                  </a:lnTo>
                  <a:lnTo>
                    <a:pt x="0" y="83799"/>
                  </a:lnTo>
                  <a:lnTo>
                    <a:pt x="873" y="93983"/>
                  </a:lnTo>
                  <a:lnTo>
                    <a:pt x="8081" y="111537"/>
                  </a:lnTo>
                  <a:lnTo>
                    <a:pt x="13279" y="119494"/>
                  </a:lnTo>
                  <a:lnTo>
                    <a:pt x="28413" y="131454"/>
                  </a:lnTo>
                  <a:lnTo>
                    <a:pt x="48008" y="139500"/>
                  </a:lnTo>
                  <a:lnTo>
                    <a:pt x="98715" y="144665"/>
                  </a:lnTo>
                  <a:lnTo>
                    <a:pt x="124876" y="147711"/>
                  </a:lnTo>
                  <a:lnTo>
                    <a:pt x="181065" y="169581"/>
                  </a:lnTo>
                  <a:lnTo>
                    <a:pt x="207440" y="186347"/>
                  </a:lnTo>
                  <a:lnTo>
                    <a:pt x="219602" y="205620"/>
                  </a:lnTo>
                  <a:lnTo>
                    <a:pt x="224483" y="217311"/>
                  </a:lnTo>
                  <a:lnTo>
                    <a:pt x="226787" y="242778"/>
                  </a:lnTo>
                  <a:lnTo>
                    <a:pt x="222742" y="267356"/>
                  </a:lnTo>
                  <a:lnTo>
                    <a:pt x="213145" y="286078"/>
                  </a:lnTo>
                  <a:lnTo>
                    <a:pt x="183410" y="309772"/>
                  </a:lnTo>
                  <a:lnTo>
                    <a:pt x="144963" y="320432"/>
                  </a:lnTo>
                  <a:lnTo>
                    <a:pt x="91221" y="315628"/>
                  </a:lnTo>
                  <a:lnTo>
                    <a:pt x="67734" y="309872"/>
                  </a:lnTo>
                  <a:lnTo>
                    <a:pt x="13147" y="272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363549" y="3190134"/>
              <a:ext cx="16307" cy="484312"/>
            </a:xfrm>
            <a:custGeom>
              <a:avLst/>
              <a:gdLst/>
              <a:ahLst/>
              <a:cxnLst/>
              <a:rect l="0" t="0" r="0" b="0"/>
              <a:pathLst>
                <a:path w="16307" h="484312">
                  <a:moveTo>
                    <a:pt x="16306" y="0"/>
                  </a:moveTo>
                  <a:lnTo>
                    <a:pt x="7972" y="60384"/>
                  </a:lnTo>
                  <a:lnTo>
                    <a:pt x="3308" y="111868"/>
                  </a:lnTo>
                  <a:lnTo>
                    <a:pt x="0" y="142136"/>
                  </a:lnTo>
                  <a:lnTo>
                    <a:pt x="4290" y="199695"/>
                  </a:lnTo>
                  <a:lnTo>
                    <a:pt x="5483" y="256125"/>
                  </a:lnTo>
                  <a:lnTo>
                    <a:pt x="5719" y="314672"/>
                  </a:lnTo>
                  <a:lnTo>
                    <a:pt x="5760" y="370097"/>
                  </a:lnTo>
                  <a:lnTo>
                    <a:pt x="6942" y="421744"/>
                  </a:lnTo>
                  <a:lnTo>
                    <a:pt x="1630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221927" y="3421761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6" y="14655"/>
                  </a:lnTo>
                  <a:lnTo>
                    <a:pt x="153038" y="19160"/>
                  </a:lnTo>
                  <a:lnTo>
                    <a:pt x="98897" y="26084"/>
                  </a:lnTo>
                  <a:lnTo>
                    <a:pt x="38946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65944" y="3483091"/>
              <a:ext cx="250824" cy="232876"/>
            </a:xfrm>
            <a:custGeom>
              <a:avLst/>
              <a:gdLst/>
              <a:ahLst/>
              <a:cxnLst/>
              <a:rect l="0" t="0" r="0" b="0"/>
              <a:pathLst>
                <a:path w="250824" h="232876">
                  <a:moveTo>
                    <a:pt x="166594" y="86069"/>
                  </a:moveTo>
                  <a:lnTo>
                    <a:pt x="146351" y="27452"/>
                  </a:lnTo>
                  <a:lnTo>
                    <a:pt x="127572" y="10105"/>
                  </a:lnTo>
                  <a:lnTo>
                    <a:pt x="116013" y="3841"/>
                  </a:lnTo>
                  <a:lnTo>
                    <a:pt x="90691" y="0"/>
                  </a:lnTo>
                  <a:lnTo>
                    <a:pt x="66179" y="3363"/>
                  </a:lnTo>
                  <a:lnTo>
                    <a:pt x="47486" y="12656"/>
                  </a:lnTo>
                  <a:lnTo>
                    <a:pt x="23809" y="36631"/>
                  </a:lnTo>
                  <a:lnTo>
                    <a:pt x="7564" y="71551"/>
                  </a:lnTo>
                  <a:lnTo>
                    <a:pt x="0" y="125272"/>
                  </a:lnTo>
                  <a:lnTo>
                    <a:pt x="1626" y="177824"/>
                  </a:lnTo>
                  <a:lnTo>
                    <a:pt x="7877" y="199379"/>
                  </a:lnTo>
                  <a:lnTo>
                    <a:pt x="18455" y="216757"/>
                  </a:lnTo>
                  <a:lnTo>
                    <a:pt x="26891" y="222328"/>
                  </a:lnTo>
                  <a:lnTo>
                    <a:pt x="48742" y="228517"/>
                  </a:lnTo>
                  <a:lnTo>
                    <a:pt x="70932" y="225028"/>
                  </a:lnTo>
                  <a:lnTo>
                    <a:pt x="91322" y="214509"/>
                  </a:lnTo>
                  <a:lnTo>
                    <a:pt x="130830" y="169187"/>
                  </a:lnTo>
                  <a:lnTo>
                    <a:pt x="146769" y="138383"/>
                  </a:lnTo>
                  <a:lnTo>
                    <a:pt x="149868" y="136153"/>
                  </a:lnTo>
                  <a:lnTo>
                    <a:pt x="151934" y="139346"/>
                  </a:lnTo>
                  <a:lnTo>
                    <a:pt x="165097" y="189531"/>
                  </a:lnTo>
                  <a:lnTo>
                    <a:pt x="176068" y="211601"/>
                  </a:lnTo>
                  <a:lnTo>
                    <a:pt x="191862" y="226869"/>
                  </a:lnTo>
                  <a:lnTo>
                    <a:pt x="200987" y="232578"/>
                  </a:lnTo>
                  <a:lnTo>
                    <a:pt x="210580" y="232875"/>
                  </a:lnTo>
                  <a:lnTo>
                    <a:pt x="250823" y="212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769411" y="3211191"/>
              <a:ext cx="10528" cy="463255"/>
            </a:xfrm>
            <a:custGeom>
              <a:avLst/>
              <a:gdLst/>
              <a:ahLst/>
              <a:cxnLst/>
              <a:rect l="0" t="0" r="0" b="0"/>
              <a:pathLst>
                <a:path w="10528" h="463255">
                  <a:moveTo>
                    <a:pt x="10527" y="0"/>
                  </a:moveTo>
                  <a:lnTo>
                    <a:pt x="3291" y="27556"/>
                  </a:lnTo>
                  <a:lnTo>
                    <a:pt x="649" y="86899"/>
                  </a:lnTo>
                  <a:lnTo>
                    <a:pt x="126" y="149357"/>
                  </a:lnTo>
                  <a:lnTo>
                    <a:pt x="36" y="209330"/>
                  </a:lnTo>
                  <a:lnTo>
                    <a:pt x="15" y="252134"/>
                  </a:lnTo>
                  <a:lnTo>
                    <a:pt x="6" y="294553"/>
                  </a:lnTo>
                  <a:lnTo>
                    <a:pt x="0" y="355557"/>
                  </a:lnTo>
                  <a:lnTo>
                    <a:pt x="1169" y="404308"/>
                  </a:lnTo>
                  <a:lnTo>
                    <a:pt x="1052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53596" y="3421761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4996" y="17959"/>
                  </a:lnTo>
                  <a:lnTo>
                    <a:pt x="93588" y="31667"/>
                  </a:lnTo>
                  <a:lnTo>
                    <a:pt x="38373" y="400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878033" y="3463651"/>
              <a:ext cx="207232" cy="284495"/>
            </a:xfrm>
            <a:custGeom>
              <a:avLst/>
              <a:gdLst/>
              <a:ahLst/>
              <a:cxnLst/>
              <a:rect l="0" t="0" r="0" b="0"/>
              <a:pathLst>
                <a:path w="207232" h="284495">
                  <a:moveTo>
                    <a:pt x="17718" y="126566"/>
                  </a:moveTo>
                  <a:lnTo>
                    <a:pt x="76335" y="120977"/>
                  </a:lnTo>
                  <a:lnTo>
                    <a:pt x="129339" y="100203"/>
                  </a:lnTo>
                  <a:lnTo>
                    <a:pt x="152725" y="87163"/>
                  </a:lnTo>
                  <a:lnTo>
                    <a:pt x="168578" y="70449"/>
                  </a:lnTo>
                  <a:lnTo>
                    <a:pt x="174444" y="61079"/>
                  </a:lnTo>
                  <a:lnTo>
                    <a:pt x="176014" y="51323"/>
                  </a:lnTo>
                  <a:lnTo>
                    <a:pt x="171520" y="31124"/>
                  </a:lnTo>
                  <a:lnTo>
                    <a:pt x="155836" y="5610"/>
                  </a:lnTo>
                  <a:lnTo>
                    <a:pt x="148401" y="1475"/>
                  </a:lnTo>
                  <a:lnTo>
                    <a:pt x="130781" y="0"/>
                  </a:lnTo>
                  <a:lnTo>
                    <a:pt x="77573" y="9755"/>
                  </a:lnTo>
                  <a:lnTo>
                    <a:pt x="47801" y="27745"/>
                  </a:lnTo>
                  <a:lnTo>
                    <a:pt x="27579" y="45211"/>
                  </a:lnTo>
                  <a:lnTo>
                    <a:pt x="13132" y="67791"/>
                  </a:lnTo>
                  <a:lnTo>
                    <a:pt x="3981" y="93425"/>
                  </a:lnTo>
                  <a:lnTo>
                    <a:pt x="0" y="134164"/>
                  </a:lnTo>
                  <a:lnTo>
                    <a:pt x="8542" y="189851"/>
                  </a:lnTo>
                  <a:lnTo>
                    <a:pt x="11601" y="203851"/>
                  </a:lnTo>
                  <a:lnTo>
                    <a:pt x="24358" y="225646"/>
                  </a:lnTo>
                  <a:lnTo>
                    <a:pt x="61144" y="258702"/>
                  </a:lnTo>
                  <a:lnTo>
                    <a:pt x="91806" y="275032"/>
                  </a:lnTo>
                  <a:lnTo>
                    <a:pt x="142014" y="282625"/>
                  </a:lnTo>
                  <a:lnTo>
                    <a:pt x="187633" y="284124"/>
                  </a:lnTo>
                  <a:lnTo>
                    <a:pt x="207231" y="284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3432290" y="4200870"/>
            <a:ext cx="1705617" cy="494840"/>
            <a:chOff x="3432290" y="4200870"/>
            <a:chExt cx="1705617" cy="494840"/>
          </a:xfrm>
        </p:grpSpPr>
        <p:sp>
          <p:nvSpPr>
            <p:cNvPr id="158" name="Freeform 157"/>
            <p:cNvSpPr/>
            <p:nvPr/>
          </p:nvSpPr>
          <p:spPr>
            <a:xfrm>
              <a:off x="3432290" y="4451460"/>
              <a:ext cx="539371" cy="244250"/>
            </a:xfrm>
            <a:custGeom>
              <a:avLst/>
              <a:gdLst/>
              <a:ahLst/>
              <a:cxnLst/>
              <a:rect l="0" t="0" r="0" b="0"/>
              <a:pathLst>
                <a:path w="539371" h="244250">
                  <a:moveTo>
                    <a:pt x="0" y="86322"/>
                  </a:moveTo>
                  <a:lnTo>
                    <a:pt x="16767" y="80733"/>
                  </a:lnTo>
                  <a:lnTo>
                    <a:pt x="49552" y="82846"/>
                  </a:lnTo>
                  <a:lnTo>
                    <a:pt x="107997" y="94198"/>
                  </a:lnTo>
                  <a:lnTo>
                    <a:pt x="161973" y="101916"/>
                  </a:lnTo>
                  <a:lnTo>
                    <a:pt x="218864" y="106300"/>
                  </a:lnTo>
                  <a:lnTo>
                    <a:pt x="282095" y="107166"/>
                  </a:lnTo>
                  <a:lnTo>
                    <a:pt x="339992" y="107337"/>
                  </a:lnTo>
                  <a:lnTo>
                    <a:pt x="387997" y="107367"/>
                  </a:lnTo>
                  <a:lnTo>
                    <a:pt x="439266" y="107376"/>
                  </a:lnTo>
                  <a:lnTo>
                    <a:pt x="485912" y="107378"/>
                  </a:lnTo>
                  <a:lnTo>
                    <a:pt x="493567" y="102699"/>
                  </a:lnTo>
                  <a:lnTo>
                    <a:pt x="496331" y="94900"/>
                  </a:lnTo>
                  <a:lnTo>
                    <a:pt x="495834" y="85022"/>
                  </a:lnTo>
                  <a:lnTo>
                    <a:pt x="489042" y="67807"/>
                  </a:lnTo>
                  <a:lnTo>
                    <a:pt x="477055" y="52357"/>
                  </a:lnTo>
                  <a:lnTo>
                    <a:pt x="427738" y="10382"/>
                  </a:lnTo>
                  <a:lnTo>
                    <a:pt x="408865" y="708"/>
                  </a:lnTo>
                  <a:lnTo>
                    <a:pt x="404768" y="0"/>
                  </a:lnTo>
                  <a:lnTo>
                    <a:pt x="404376" y="1868"/>
                  </a:lnTo>
                  <a:lnTo>
                    <a:pt x="406455" y="5453"/>
                  </a:lnTo>
                  <a:lnTo>
                    <a:pt x="463073" y="56525"/>
                  </a:lnTo>
                  <a:lnTo>
                    <a:pt x="514619" y="110829"/>
                  </a:lnTo>
                  <a:lnTo>
                    <a:pt x="539370" y="160476"/>
                  </a:lnTo>
                  <a:lnTo>
                    <a:pt x="538564" y="169683"/>
                  </a:lnTo>
                  <a:lnTo>
                    <a:pt x="528311" y="186153"/>
                  </a:lnTo>
                  <a:lnTo>
                    <a:pt x="508936" y="198152"/>
                  </a:lnTo>
                  <a:lnTo>
                    <a:pt x="453195" y="220328"/>
                  </a:lnTo>
                  <a:lnTo>
                    <a:pt x="413824" y="238831"/>
                  </a:lnTo>
                  <a:lnTo>
                    <a:pt x="389554" y="244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117669" y="4418634"/>
              <a:ext cx="167430" cy="256190"/>
            </a:xfrm>
            <a:custGeom>
              <a:avLst/>
              <a:gdLst/>
              <a:ahLst/>
              <a:cxnLst/>
              <a:rect l="0" t="0" r="0" b="0"/>
              <a:pathLst>
                <a:path w="167430" h="256190">
                  <a:moveTo>
                    <a:pt x="135844" y="55977"/>
                  </a:moveTo>
                  <a:lnTo>
                    <a:pt x="126268" y="31931"/>
                  </a:lnTo>
                  <a:lnTo>
                    <a:pt x="115600" y="17604"/>
                  </a:lnTo>
                  <a:lnTo>
                    <a:pt x="90851" y="1973"/>
                  </a:lnTo>
                  <a:lnTo>
                    <a:pt x="71393" y="0"/>
                  </a:lnTo>
                  <a:lnTo>
                    <a:pt x="52217" y="4192"/>
                  </a:lnTo>
                  <a:lnTo>
                    <a:pt x="35895" y="13854"/>
                  </a:lnTo>
                  <a:lnTo>
                    <a:pt x="23962" y="32187"/>
                  </a:lnTo>
                  <a:lnTo>
                    <a:pt x="4170" y="88373"/>
                  </a:lnTo>
                  <a:lnTo>
                    <a:pt x="0" y="141058"/>
                  </a:lnTo>
                  <a:lnTo>
                    <a:pt x="2397" y="179452"/>
                  </a:lnTo>
                  <a:lnTo>
                    <a:pt x="13636" y="213055"/>
                  </a:lnTo>
                  <a:lnTo>
                    <a:pt x="19276" y="223867"/>
                  </a:lnTo>
                  <a:lnTo>
                    <a:pt x="38023" y="242119"/>
                  </a:lnTo>
                  <a:lnTo>
                    <a:pt x="49573" y="250262"/>
                  </a:lnTo>
                  <a:lnTo>
                    <a:pt x="74884" y="256189"/>
                  </a:lnTo>
                  <a:lnTo>
                    <a:pt x="123672" y="250463"/>
                  </a:lnTo>
                  <a:lnTo>
                    <a:pt x="167429" y="224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85098" y="4200870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24749" y="152804"/>
                  </a:lnTo>
                  <a:lnTo>
                    <a:pt x="35149" y="212172"/>
                  </a:lnTo>
                  <a:lnTo>
                    <a:pt x="40050" y="274216"/>
                  </a:lnTo>
                  <a:lnTo>
                    <a:pt x="41503" y="331463"/>
                  </a:lnTo>
                  <a:lnTo>
                    <a:pt x="48059" y="379379"/>
                  </a:lnTo>
                  <a:lnTo>
                    <a:pt x="47247" y="379262"/>
                  </a:lnTo>
                  <a:lnTo>
                    <a:pt x="45536" y="375673"/>
                  </a:lnTo>
                  <a:lnTo>
                    <a:pt x="43128" y="348267"/>
                  </a:lnTo>
                  <a:lnTo>
                    <a:pt x="53700" y="294907"/>
                  </a:lnTo>
                  <a:lnTo>
                    <a:pt x="61301" y="274959"/>
                  </a:lnTo>
                  <a:lnTo>
                    <a:pt x="72479" y="258295"/>
                  </a:lnTo>
                  <a:lnTo>
                    <a:pt x="88365" y="246209"/>
                  </a:lnTo>
                  <a:lnTo>
                    <a:pt x="97514" y="241348"/>
                  </a:lnTo>
                  <a:lnTo>
                    <a:pt x="105954" y="240448"/>
                  </a:lnTo>
                  <a:lnTo>
                    <a:pt x="121570" y="245686"/>
                  </a:lnTo>
                  <a:lnTo>
                    <a:pt x="143515" y="261789"/>
                  </a:lnTo>
                  <a:lnTo>
                    <a:pt x="154642" y="280907"/>
                  </a:lnTo>
                  <a:lnTo>
                    <a:pt x="181108" y="337639"/>
                  </a:lnTo>
                  <a:lnTo>
                    <a:pt x="187853" y="390392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87884" y="4461627"/>
              <a:ext cx="207826" cy="182791"/>
            </a:xfrm>
            <a:custGeom>
              <a:avLst/>
              <a:gdLst/>
              <a:ahLst/>
              <a:cxnLst/>
              <a:rect l="0" t="0" r="0" b="0"/>
              <a:pathLst>
                <a:path w="207826" h="182791">
                  <a:moveTo>
                    <a:pt x="165712" y="107740"/>
                  </a:moveTo>
                  <a:lnTo>
                    <a:pt x="151139" y="65049"/>
                  </a:lnTo>
                  <a:lnTo>
                    <a:pt x="126308" y="23398"/>
                  </a:lnTo>
                  <a:lnTo>
                    <a:pt x="109595" y="8644"/>
                  </a:lnTo>
                  <a:lnTo>
                    <a:pt x="100224" y="3072"/>
                  </a:lnTo>
                  <a:lnTo>
                    <a:pt x="80454" y="0"/>
                  </a:lnTo>
                  <a:lnTo>
                    <a:pt x="70269" y="818"/>
                  </a:lnTo>
                  <a:lnTo>
                    <a:pt x="52712" y="7967"/>
                  </a:lnTo>
                  <a:lnTo>
                    <a:pt x="22378" y="31620"/>
                  </a:lnTo>
                  <a:lnTo>
                    <a:pt x="6519" y="57501"/>
                  </a:lnTo>
                  <a:lnTo>
                    <a:pt x="0" y="92984"/>
                  </a:lnTo>
                  <a:lnTo>
                    <a:pt x="3658" y="133134"/>
                  </a:lnTo>
                  <a:lnTo>
                    <a:pt x="12190" y="154511"/>
                  </a:lnTo>
                  <a:lnTo>
                    <a:pt x="17740" y="163487"/>
                  </a:lnTo>
                  <a:lnTo>
                    <a:pt x="33266" y="176581"/>
                  </a:lnTo>
                  <a:lnTo>
                    <a:pt x="42320" y="181710"/>
                  </a:lnTo>
                  <a:lnTo>
                    <a:pt x="51865" y="182790"/>
                  </a:lnTo>
                  <a:lnTo>
                    <a:pt x="71829" y="177751"/>
                  </a:lnTo>
                  <a:lnTo>
                    <a:pt x="104836" y="155452"/>
                  </a:lnTo>
                  <a:lnTo>
                    <a:pt x="125577" y="134225"/>
                  </a:lnTo>
                  <a:lnTo>
                    <a:pt x="135396" y="116002"/>
                  </a:lnTo>
                  <a:lnTo>
                    <a:pt x="142825" y="77830"/>
                  </a:lnTo>
                  <a:lnTo>
                    <a:pt x="156000" y="139835"/>
                  </a:lnTo>
                  <a:lnTo>
                    <a:pt x="159237" y="150194"/>
                  </a:lnTo>
                  <a:lnTo>
                    <a:pt x="166075" y="155930"/>
                  </a:lnTo>
                  <a:lnTo>
                    <a:pt x="175312" y="158584"/>
                  </a:lnTo>
                  <a:lnTo>
                    <a:pt x="207825" y="160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17596" y="4496542"/>
              <a:ext cx="104457" cy="188640"/>
            </a:xfrm>
            <a:custGeom>
              <a:avLst/>
              <a:gdLst/>
              <a:ahLst/>
              <a:cxnLst/>
              <a:rect l="0" t="0" r="0" b="0"/>
              <a:pathLst>
                <a:path w="104457" h="188640">
                  <a:moveTo>
                    <a:pt x="9699" y="41240"/>
                  </a:moveTo>
                  <a:lnTo>
                    <a:pt x="12819" y="98504"/>
                  </a:lnTo>
                  <a:lnTo>
                    <a:pt x="18764" y="159396"/>
                  </a:lnTo>
                  <a:lnTo>
                    <a:pt x="16912" y="165634"/>
                  </a:lnTo>
                  <a:lnTo>
                    <a:pt x="13338" y="166284"/>
                  </a:lnTo>
                  <a:lnTo>
                    <a:pt x="8616" y="163207"/>
                  </a:lnTo>
                  <a:lnTo>
                    <a:pt x="3368" y="144191"/>
                  </a:lnTo>
                  <a:lnTo>
                    <a:pt x="0" y="89912"/>
                  </a:lnTo>
                  <a:lnTo>
                    <a:pt x="1674" y="29234"/>
                  </a:lnTo>
                  <a:lnTo>
                    <a:pt x="10422" y="8218"/>
                  </a:lnTo>
                  <a:lnTo>
                    <a:pt x="18370" y="2848"/>
                  </a:lnTo>
                  <a:lnTo>
                    <a:pt x="39679" y="0"/>
                  </a:lnTo>
                  <a:lnTo>
                    <a:pt x="49573" y="3218"/>
                  </a:lnTo>
                  <a:lnTo>
                    <a:pt x="66805" y="16153"/>
                  </a:lnTo>
                  <a:lnTo>
                    <a:pt x="84071" y="43165"/>
                  </a:lnTo>
                  <a:lnTo>
                    <a:pt x="99216" y="86074"/>
                  </a:lnTo>
                  <a:lnTo>
                    <a:pt x="103421" y="145329"/>
                  </a:lnTo>
                  <a:lnTo>
                    <a:pt x="104456" y="18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43109" y="4464082"/>
              <a:ext cx="73700" cy="171143"/>
            </a:xfrm>
            <a:custGeom>
              <a:avLst/>
              <a:gdLst/>
              <a:ahLst/>
              <a:cxnLst/>
              <a:rect l="0" t="0" r="0" b="0"/>
              <a:pathLst>
                <a:path w="73700" h="171143">
                  <a:moveTo>
                    <a:pt x="0" y="42115"/>
                  </a:moveTo>
                  <a:lnTo>
                    <a:pt x="16788" y="97159"/>
                  </a:lnTo>
                  <a:lnTo>
                    <a:pt x="23333" y="148567"/>
                  </a:lnTo>
                  <a:lnTo>
                    <a:pt x="26084" y="162216"/>
                  </a:lnTo>
                  <a:lnTo>
                    <a:pt x="25578" y="168975"/>
                  </a:lnTo>
                  <a:lnTo>
                    <a:pt x="22901" y="171142"/>
                  </a:lnTo>
                  <a:lnTo>
                    <a:pt x="18777" y="170247"/>
                  </a:lnTo>
                  <a:lnTo>
                    <a:pt x="16027" y="163801"/>
                  </a:lnTo>
                  <a:lnTo>
                    <a:pt x="11252" y="100932"/>
                  </a:lnTo>
                  <a:lnTo>
                    <a:pt x="22076" y="42928"/>
                  </a:lnTo>
                  <a:lnTo>
                    <a:pt x="25246" y="32128"/>
                  </a:lnTo>
                  <a:lnTo>
                    <a:pt x="30868" y="23759"/>
                  </a:lnTo>
                  <a:lnTo>
                    <a:pt x="46474" y="1134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960385" y="4468666"/>
              <a:ext cx="135408" cy="183078"/>
            </a:xfrm>
            <a:custGeom>
              <a:avLst/>
              <a:gdLst/>
              <a:ahLst/>
              <a:cxnLst/>
              <a:rect l="0" t="0" r="0" b="0"/>
              <a:pathLst>
                <a:path w="135408" h="183078">
                  <a:moveTo>
                    <a:pt x="9065" y="79645"/>
                  </a:moveTo>
                  <a:lnTo>
                    <a:pt x="9065" y="138261"/>
                  </a:lnTo>
                  <a:lnTo>
                    <a:pt x="9065" y="178641"/>
                  </a:lnTo>
                  <a:lnTo>
                    <a:pt x="7896" y="183077"/>
                  </a:lnTo>
                  <a:lnTo>
                    <a:pt x="5946" y="181355"/>
                  </a:lnTo>
                  <a:lnTo>
                    <a:pt x="1830" y="166963"/>
                  </a:lnTo>
                  <a:lnTo>
                    <a:pt x="0" y="144969"/>
                  </a:lnTo>
                  <a:lnTo>
                    <a:pt x="3022" y="134892"/>
                  </a:lnTo>
                  <a:lnTo>
                    <a:pt x="15738" y="117457"/>
                  </a:lnTo>
                  <a:lnTo>
                    <a:pt x="75919" y="75319"/>
                  </a:lnTo>
                  <a:lnTo>
                    <a:pt x="102574" y="53666"/>
                  </a:lnTo>
                  <a:lnTo>
                    <a:pt x="114186" y="35343"/>
                  </a:lnTo>
                  <a:lnTo>
                    <a:pt x="115410" y="26714"/>
                  </a:lnTo>
                  <a:lnTo>
                    <a:pt x="110532" y="10886"/>
                  </a:lnTo>
                  <a:lnTo>
                    <a:pt x="103616" y="5730"/>
                  </a:lnTo>
                  <a:lnTo>
                    <a:pt x="83454" y="0"/>
                  </a:lnTo>
                  <a:lnTo>
                    <a:pt x="73865" y="812"/>
                  </a:lnTo>
                  <a:lnTo>
                    <a:pt x="56973" y="7953"/>
                  </a:lnTo>
                  <a:lnTo>
                    <a:pt x="44786" y="22045"/>
                  </a:lnTo>
                  <a:lnTo>
                    <a:pt x="27429" y="59688"/>
                  </a:lnTo>
                  <a:lnTo>
                    <a:pt x="21915" y="96089"/>
                  </a:lnTo>
                  <a:lnTo>
                    <a:pt x="25871" y="130920"/>
                  </a:lnTo>
                  <a:lnTo>
                    <a:pt x="40041" y="163467"/>
                  </a:lnTo>
                  <a:lnTo>
                    <a:pt x="48433" y="170622"/>
                  </a:lnTo>
                  <a:lnTo>
                    <a:pt x="70236" y="178570"/>
                  </a:lnTo>
                  <a:lnTo>
                    <a:pt x="123590" y="175759"/>
                  </a:lnTo>
                  <a:lnTo>
                    <a:pt x="135407" y="174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11260" y="4285098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21680"/>
                  </a:lnTo>
                  <a:lnTo>
                    <a:pt x="12622" y="179553"/>
                  </a:lnTo>
                  <a:lnTo>
                    <a:pt x="16252" y="231925"/>
                  </a:lnTo>
                  <a:lnTo>
                    <a:pt x="24247" y="288487"/>
                  </a:lnTo>
                  <a:lnTo>
                    <a:pt x="26172" y="349703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16808" y="447461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42114"/>
                  </a:moveTo>
                  <a:lnTo>
                    <a:pt x="25996" y="25346"/>
                  </a:lnTo>
                  <a:lnTo>
                    <a:pt x="17013" y="13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2611067" y="5422176"/>
            <a:ext cx="2663711" cy="648205"/>
            <a:chOff x="2611067" y="5422176"/>
            <a:chExt cx="2663711" cy="648205"/>
          </a:xfrm>
        </p:grpSpPr>
        <p:sp>
          <p:nvSpPr>
            <p:cNvPr id="168" name="Freeform 167"/>
            <p:cNvSpPr/>
            <p:nvPr/>
          </p:nvSpPr>
          <p:spPr>
            <a:xfrm>
              <a:off x="2611067" y="5614338"/>
              <a:ext cx="527281" cy="239507"/>
            </a:xfrm>
            <a:custGeom>
              <a:avLst/>
              <a:gdLst/>
              <a:ahLst/>
              <a:cxnLst/>
              <a:rect l="0" t="0" r="0" b="0"/>
              <a:pathLst>
                <a:path w="527281" h="239507">
                  <a:moveTo>
                    <a:pt x="0" y="60522"/>
                  </a:moveTo>
                  <a:lnTo>
                    <a:pt x="58617" y="60522"/>
                  </a:lnTo>
                  <a:lnTo>
                    <a:pt x="112791" y="60522"/>
                  </a:lnTo>
                  <a:lnTo>
                    <a:pt x="168552" y="60522"/>
                  </a:lnTo>
                  <a:lnTo>
                    <a:pt x="216838" y="60522"/>
                  </a:lnTo>
                  <a:lnTo>
                    <a:pt x="272478" y="60522"/>
                  </a:lnTo>
                  <a:lnTo>
                    <a:pt x="322890" y="60522"/>
                  </a:lnTo>
                  <a:lnTo>
                    <a:pt x="381845" y="60522"/>
                  </a:lnTo>
                  <a:lnTo>
                    <a:pt x="437381" y="61691"/>
                  </a:lnTo>
                  <a:lnTo>
                    <a:pt x="499795" y="69587"/>
                  </a:lnTo>
                  <a:lnTo>
                    <a:pt x="507501" y="65395"/>
                  </a:lnTo>
                  <a:lnTo>
                    <a:pt x="511470" y="57922"/>
                  </a:lnTo>
                  <a:lnTo>
                    <a:pt x="512945" y="48260"/>
                  </a:lnTo>
                  <a:lnTo>
                    <a:pt x="510419" y="39479"/>
                  </a:lnTo>
                  <a:lnTo>
                    <a:pt x="498254" y="23483"/>
                  </a:lnTo>
                  <a:lnTo>
                    <a:pt x="471675" y="1325"/>
                  </a:lnTo>
                  <a:lnTo>
                    <a:pt x="467698" y="0"/>
                  </a:lnTo>
                  <a:lnTo>
                    <a:pt x="467386" y="2626"/>
                  </a:lnTo>
                  <a:lnTo>
                    <a:pt x="483697" y="32058"/>
                  </a:lnTo>
                  <a:lnTo>
                    <a:pt x="523169" y="77727"/>
                  </a:lnTo>
                  <a:lnTo>
                    <a:pt x="526594" y="86030"/>
                  </a:lnTo>
                  <a:lnTo>
                    <a:pt x="527280" y="104614"/>
                  </a:lnTo>
                  <a:lnTo>
                    <a:pt x="520566" y="121452"/>
                  </a:lnTo>
                  <a:lnTo>
                    <a:pt x="497192" y="151326"/>
                  </a:lnTo>
                  <a:lnTo>
                    <a:pt x="439595" y="200876"/>
                  </a:lnTo>
                  <a:lnTo>
                    <a:pt x="420239" y="220781"/>
                  </a:lnTo>
                  <a:lnTo>
                    <a:pt x="410611" y="239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69119" y="544323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21057" y="58617"/>
                  </a:lnTo>
                  <a:lnTo>
                    <a:pt x="21057" y="104586"/>
                  </a:lnTo>
                  <a:lnTo>
                    <a:pt x="15468" y="166429"/>
                  </a:lnTo>
                  <a:lnTo>
                    <a:pt x="12724" y="212789"/>
                  </a:lnTo>
                  <a:lnTo>
                    <a:pt x="11179" y="275568"/>
                  </a:lnTo>
                  <a:lnTo>
                    <a:pt x="10657" y="338702"/>
                  </a:lnTo>
                  <a:lnTo>
                    <a:pt x="10566" y="393205"/>
                  </a:lnTo>
                  <a:lnTo>
                    <a:pt x="3300" y="45418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253305" y="5643274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3539" y="0"/>
                  </a:lnTo>
                  <a:lnTo>
                    <a:pt x="129365" y="8406"/>
                  </a:lnTo>
                  <a:lnTo>
                    <a:pt x="76723" y="21331"/>
                  </a:lnTo>
                  <a:lnTo>
                    <a:pt x="17729" y="302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485393" y="5422176"/>
              <a:ext cx="294338" cy="455701"/>
            </a:xfrm>
            <a:custGeom>
              <a:avLst/>
              <a:gdLst/>
              <a:ahLst/>
              <a:cxnLst/>
              <a:rect l="0" t="0" r="0" b="0"/>
              <a:pathLst>
                <a:path w="294338" h="455701">
                  <a:moveTo>
                    <a:pt x="10068" y="0"/>
                  </a:moveTo>
                  <a:lnTo>
                    <a:pt x="10068" y="54145"/>
                  </a:lnTo>
                  <a:lnTo>
                    <a:pt x="10068" y="109091"/>
                  </a:lnTo>
                  <a:lnTo>
                    <a:pt x="10068" y="162174"/>
                  </a:lnTo>
                  <a:lnTo>
                    <a:pt x="10068" y="216767"/>
                  </a:lnTo>
                  <a:lnTo>
                    <a:pt x="16134" y="271976"/>
                  </a:lnTo>
                  <a:lnTo>
                    <a:pt x="11613" y="326728"/>
                  </a:lnTo>
                  <a:lnTo>
                    <a:pt x="4784" y="382603"/>
                  </a:lnTo>
                  <a:lnTo>
                    <a:pt x="575" y="429342"/>
                  </a:lnTo>
                  <a:lnTo>
                    <a:pt x="0" y="422056"/>
                  </a:lnTo>
                  <a:lnTo>
                    <a:pt x="6866" y="363609"/>
                  </a:lnTo>
                  <a:lnTo>
                    <a:pt x="11459" y="313107"/>
                  </a:lnTo>
                  <a:lnTo>
                    <a:pt x="20825" y="282658"/>
                  </a:lnTo>
                  <a:lnTo>
                    <a:pt x="35906" y="262886"/>
                  </a:lnTo>
                  <a:lnTo>
                    <a:pt x="44840" y="255976"/>
                  </a:lnTo>
                  <a:lnTo>
                    <a:pt x="53137" y="253708"/>
                  </a:lnTo>
                  <a:lnTo>
                    <a:pt x="61007" y="254537"/>
                  </a:lnTo>
                  <a:lnTo>
                    <a:pt x="68594" y="257429"/>
                  </a:lnTo>
                  <a:lnTo>
                    <a:pt x="74821" y="264036"/>
                  </a:lnTo>
                  <a:lnTo>
                    <a:pt x="100838" y="327471"/>
                  </a:lnTo>
                  <a:lnTo>
                    <a:pt x="112139" y="383053"/>
                  </a:lnTo>
                  <a:lnTo>
                    <a:pt x="111281" y="426623"/>
                  </a:lnTo>
                  <a:lnTo>
                    <a:pt x="108864" y="443464"/>
                  </a:lnTo>
                  <a:lnTo>
                    <a:pt x="109857" y="443041"/>
                  </a:lnTo>
                  <a:lnTo>
                    <a:pt x="111689" y="439250"/>
                  </a:lnTo>
                  <a:lnTo>
                    <a:pt x="116969" y="401884"/>
                  </a:lnTo>
                  <a:lnTo>
                    <a:pt x="126210" y="384895"/>
                  </a:lnTo>
                  <a:lnTo>
                    <a:pt x="141235" y="372666"/>
                  </a:lnTo>
                  <a:lnTo>
                    <a:pt x="195754" y="343093"/>
                  </a:lnTo>
                  <a:lnTo>
                    <a:pt x="258956" y="287746"/>
                  </a:lnTo>
                  <a:lnTo>
                    <a:pt x="274625" y="261123"/>
                  </a:lnTo>
                  <a:lnTo>
                    <a:pt x="281088" y="225418"/>
                  </a:lnTo>
                  <a:lnTo>
                    <a:pt x="276360" y="205081"/>
                  </a:lnTo>
                  <a:lnTo>
                    <a:pt x="271824" y="196382"/>
                  </a:lnTo>
                  <a:lnTo>
                    <a:pt x="264121" y="190583"/>
                  </a:lnTo>
                  <a:lnTo>
                    <a:pt x="243083" y="184139"/>
                  </a:lnTo>
                  <a:lnTo>
                    <a:pt x="210520" y="186101"/>
                  </a:lnTo>
                  <a:lnTo>
                    <a:pt x="192354" y="197355"/>
                  </a:lnTo>
                  <a:lnTo>
                    <a:pt x="177652" y="214055"/>
                  </a:lnTo>
                  <a:lnTo>
                    <a:pt x="150987" y="275217"/>
                  </a:lnTo>
                  <a:lnTo>
                    <a:pt x="132971" y="335489"/>
                  </a:lnTo>
                  <a:lnTo>
                    <a:pt x="132152" y="357336"/>
                  </a:lnTo>
                  <a:lnTo>
                    <a:pt x="141158" y="399958"/>
                  </a:lnTo>
                  <a:lnTo>
                    <a:pt x="153728" y="417965"/>
                  </a:lnTo>
                  <a:lnTo>
                    <a:pt x="171013" y="432597"/>
                  </a:lnTo>
                  <a:lnTo>
                    <a:pt x="221035" y="455433"/>
                  </a:lnTo>
                  <a:lnTo>
                    <a:pt x="231431" y="455700"/>
                  </a:lnTo>
                  <a:lnTo>
                    <a:pt x="252341" y="449758"/>
                  </a:lnTo>
                  <a:lnTo>
                    <a:pt x="29433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21844" y="5629550"/>
              <a:ext cx="410612" cy="265919"/>
            </a:xfrm>
            <a:custGeom>
              <a:avLst/>
              <a:gdLst/>
              <a:ahLst/>
              <a:cxnLst/>
              <a:rect l="0" t="0" r="0" b="0"/>
              <a:pathLst>
                <a:path w="410612" h="265919">
                  <a:moveTo>
                    <a:pt x="0" y="129538"/>
                  </a:moveTo>
                  <a:lnTo>
                    <a:pt x="3120" y="172229"/>
                  </a:lnTo>
                  <a:lnTo>
                    <a:pt x="9553" y="232776"/>
                  </a:lnTo>
                  <a:lnTo>
                    <a:pt x="9070" y="265672"/>
                  </a:lnTo>
                  <a:lnTo>
                    <a:pt x="7216" y="265918"/>
                  </a:lnTo>
                  <a:lnTo>
                    <a:pt x="4811" y="262572"/>
                  </a:lnTo>
                  <a:lnTo>
                    <a:pt x="634" y="199497"/>
                  </a:lnTo>
                  <a:lnTo>
                    <a:pt x="125" y="137897"/>
                  </a:lnTo>
                  <a:lnTo>
                    <a:pt x="5627" y="94840"/>
                  </a:lnTo>
                  <a:lnTo>
                    <a:pt x="10770" y="86519"/>
                  </a:lnTo>
                  <a:lnTo>
                    <a:pt x="17709" y="82141"/>
                  </a:lnTo>
                  <a:lnTo>
                    <a:pt x="25844" y="80392"/>
                  </a:lnTo>
                  <a:lnTo>
                    <a:pt x="32437" y="82736"/>
                  </a:lnTo>
                  <a:lnTo>
                    <a:pt x="42882" y="94699"/>
                  </a:lnTo>
                  <a:lnTo>
                    <a:pt x="66440" y="151233"/>
                  </a:lnTo>
                  <a:lnTo>
                    <a:pt x="68860" y="153360"/>
                  </a:lnTo>
                  <a:lnTo>
                    <a:pt x="70473" y="150099"/>
                  </a:lnTo>
                  <a:lnTo>
                    <a:pt x="81680" y="91388"/>
                  </a:lnTo>
                  <a:lnTo>
                    <a:pt x="92702" y="51293"/>
                  </a:lnTo>
                  <a:lnTo>
                    <a:pt x="103982" y="31981"/>
                  </a:lnTo>
                  <a:lnTo>
                    <a:pt x="110265" y="28236"/>
                  </a:lnTo>
                  <a:lnTo>
                    <a:pt x="116794" y="28078"/>
                  </a:lnTo>
                  <a:lnTo>
                    <a:pt x="123486" y="30312"/>
                  </a:lnTo>
                  <a:lnTo>
                    <a:pt x="134042" y="42154"/>
                  </a:lnTo>
                  <a:lnTo>
                    <a:pt x="138494" y="50225"/>
                  </a:lnTo>
                  <a:lnTo>
                    <a:pt x="146810" y="104036"/>
                  </a:lnTo>
                  <a:lnTo>
                    <a:pt x="155385" y="160938"/>
                  </a:lnTo>
                  <a:lnTo>
                    <a:pt x="157425" y="222828"/>
                  </a:lnTo>
                  <a:lnTo>
                    <a:pt x="158763" y="230336"/>
                  </a:lnTo>
                  <a:lnTo>
                    <a:pt x="160824" y="231832"/>
                  </a:lnTo>
                  <a:lnTo>
                    <a:pt x="163368" y="229319"/>
                  </a:lnTo>
                  <a:lnTo>
                    <a:pt x="188253" y="171708"/>
                  </a:lnTo>
                  <a:lnTo>
                    <a:pt x="215694" y="137954"/>
                  </a:lnTo>
                  <a:lnTo>
                    <a:pt x="243674" y="117084"/>
                  </a:lnTo>
                  <a:lnTo>
                    <a:pt x="305460" y="91381"/>
                  </a:lnTo>
                  <a:lnTo>
                    <a:pt x="335782" y="79367"/>
                  </a:lnTo>
                  <a:lnTo>
                    <a:pt x="352398" y="67856"/>
                  </a:lnTo>
                  <a:lnTo>
                    <a:pt x="356594" y="60340"/>
                  </a:lnTo>
                  <a:lnTo>
                    <a:pt x="358138" y="42631"/>
                  </a:lnTo>
                  <a:lnTo>
                    <a:pt x="351805" y="26182"/>
                  </a:lnTo>
                  <a:lnTo>
                    <a:pt x="346841" y="18520"/>
                  </a:lnTo>
                  <a:lnTo>
                    <a:pt x="331966" y="6887"/>
                  </a:lnTo>
                  <a:lnTo>
                    <a:pt x="323087" y="2147"/>
                  </a:lnTo>
                  <a:lnTo>
                    <a:pt x="300742" y="0"/>
                  </a:lnTo>
                  <a:lnTo>
                    <a:pt x="277553" y="4115"/>
                  </a:lnTo>
                  <a:lnTo>
                    <a:pt x="259447" y="13743"/>
                  </a:lnTo>
                  <a:lnTo>
                    <a:pt x="236101" y="37907"/>
                  </a:lnTo>
                  <a:lnTo>
                    <a:pt x="211622" y="96169"/>
                  </a:lnTo>
                  <a:lnTo>
                    <a:pt x="206358" y="118216"/>
                  </a:lnTo>
                  <a:lnTo>
                    <a:pt x="207918" y="139714"/>
                  </a:lnTo>
                  <a:lnTo>
                    <a:pt x="218750" y="157847"/>
                  </a:lnTo>
                  <a:lnTo>
                    <a:pt x="275683" y="210065"/>
                  </a:lnTo>
                  <a:lnTo>
                    <a:pt x="337083" y="237699"/>
                  </a:lnTo>
                  <a:lnTo>
                    <a:pt x="358045" y="238831"/>
                  </a:lnTo>
                  <a:lnTo>
                    <a:pt x="410611" y="234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11528" y="5621690"/>
              <a:ext cx="184435" cy="448691"/>
            </a:xfrm>
            <a:custGeom>
              <a:avLst/>
              <a:gdLst/>
              <a:ahLst/>
              <a:cxnLst/>
              <a:rect l="0" t="0" r="0" b="0"/>
              <a:pathLst>
                <a:path w="184435" h="448691">
                  <a:moveTo>
                    <a:pt x="10441" y="221626"/>
                  </a:moveTo>
                  <a:lnTo>
                    <a:pt x="10441" y="275770"/>
                  </a:lnTo>
                  <a:lnTo>
                    <a:pt x="16030" y="336306"/>
                  </a:lnTo>
                  <a:lnTo>
                    <a:pt x="19506" y="392865"/>
                  </a:lnTo>
                  <a:lnTo>
                    <a:pt x="19510" y="448690"/>
                  </a:lnTo>
                  <a:lnTo>
                    <a:pt x="17657" y="447871"/>
                  </a:lnTo>
                  <a:lnTo>
                    <a:pt x="15251" y="442646"/>
                  </a:lnTo>
                  <a:lnTo>
                    <a:pt x="11391" y="392233"/>
                  </a:lnTo>
                  <a:lnTo>
                    <a:pt x="9552" y="341846"/>
                  </a:lnTo>
                  <a:lnTo>
                    <a:pt x="3288" y="284153"/>
                  </a:lnTo>
                  <a:lnTo>
                    <a:pt x="912" y="229494"/>
                  </a:lnTo>
                  <a:lnTo>
                    <a:pt x="208" y="176254"/>
                  </a:lnTo>
                  <a:lnTo>
                    <a:pt x="0" y="124604"/>
                  </a:lnTo>
                  <a:lnTo>
                    <a:pt x="3049" y="67757"/>
                  </a:lnTo>
                  <a:lnTo>
                    <a:pt x="9495" y="45615"/>
                  </a:lnTo>
                  <a:lnTo>
                    <a:pt x="20159" y="27976"/>
                  </a:lnTo>
                  <a:lnTo>
                    <a:pt x="44906" y="4890"/>
                  </a:lnTo>
                  <a:lnTo>
                    <a:pt x="54474" y="1097"/>
                  </a:lnTo>
                  <a:lnTo>
                    <a:pt x="74465" y="0"/>
                  </a:lnTo>
                  <a:lnTo>
                    <a:pt x="105450" y="5961"/>
                  </a:lnTo>
                  <a:lnTo>
                    <a:pt x="131268" y="20724"/>
                  </a:lnTo>
                  <a:lnTo>
                    <a:pt x="168104" y="56638"/>
                  </a:lnTo>
                  <a:lnTo>
                    <a:pt x="175211" y="66010"/>
                  </a:lnTo>
                  <a:lnTo>
                    <a:pt x="183108" y="92022"/>
                  </a:lnTo>
                  <a:lnTo>
                    <a:pt x="184434" y="133312"/>
                  </a:lnTo>
                  <a:lnTo>
                    <a:pt x="174401" y="178705"/>
                  </a:lnTo>
                  <a:lnTo>
                    <a:pt x="158977" y="205269"/>
                  </a:lnTo>
                  <a:lnTo>
                    <a:pt x="143137" y="217476"/>
                  </a:lnTo>
                  <a:lnTo>
                    <a:pt x="83774" y="242318"/>
                  </a:lnTo>
                  <a:lnTo>
                    <a:pt x="73367" y="245949"/>
                  </a:lnTo>
                  <a:lnTo>
                    <a:pt x="64090" y="246030"/>
                  </a:lnTo>
                  <a:lnTo>
                    <a:pt x="31498" y="232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14219" y="5653009"/>
              <a:ext cx="323647" cy="244349"/>
            </a:xfrm>
            <a:custGeom>
              <a:avLst/>
              <a:gdLst/>
              <a:ahLst/>
              <a:cxnLst/>
              <a:rect l="0" t="0" r="0" b="0"/>
              <a:pathLst>
                <a:path w="323647" h="244349">
                  <a:moveTo>
                    <a:pt x="70962" y="116607"/>
                  </a:moveTo>
                  <a:lnTo>
                    <a:pt x="100271" y="81710"/>
                  </a:lnTo>
                  <a:lnTo>
                    <a:pt x="114871" y="52455"/>
                  </a:lnTo>
                  <a:lnTo>
                    <a:pt x="116603" y="31943"/>
                  </a:lnTo>
                  <a:lnTo>
                    <a:pt x="115428" y="21560"/>
                  </a:lnTo>
                  <a:lnTo>
                    <a:pt x="111134" y="13468"/>
                  </a:lnTo>
                  <a:lnTo>
                    <a:pt x="97005" y="1358"/>
                  </a:lnTo>
                  <a:lnTo>
                    <a:pt x="88324" y="0"/>
                  </a:lnTo>
                  <a:lnTo>
                    <a:pt x="69320" y="4730"/>
                  </a:lnTo>
                  <a:lnTo>
                    <a:pt x="44479" y="20548"/>
                  </a:lnTo>
                  <a:lnTo>
                    <a:pt x="22301" y="45641"/>
                  </a:lnTo>
                  <a:lnTo>
                    <a:pt x="6501" y="75304"/>
                  </a:lnTo>
                  <a:lnTo>
                    <a:pt x="0" y="117498"/>
                  </a:lnTo>
                  <a:lnTo>
                    <a:pt x="3663" y="161455"/>
                  </a:lnTo>
                  <a:lnTo>
                    <a:pt x="17746" y="198526"/>
                  </a:lnTo>
                  <a:lnTo>
                    <a:pt x="24956" y="205145"/>
                  </a:lnTo>
                  <a:lnTo>
                    <a:pt x="33272" y="208388"/>
                  </a:lnTo>
                  <a:lnTo>
                    <a:pt x="42326" y="209380"/>
                  </a:lnTo>
                  <a:lnTo>
                    <a:pt x="49532" y="206532"/>
                  </a:lnTo>
                  <a:lnTo>
                    <a:pt x="60658" y="194008"/>
                  </a:lnTo>
                  <a:lnTo>
                    <a:pt x="81058" y="138960"/>
                  </a:lnTo>
                  <a:lnTo>
                    <a:pt x="88772" y="103343"/>
                  </a:lnTo>
                  <a:lnTo>
                    <a:pt x="89854" y="90217"/>
                  </a:lnTo>
                  <a:lnTo>
                    <a:pt x="91746" y="84976"/>
                  </a:lnTo>
                  <a:lnTo>
                    <a:pt x="94177" y="84991"/>
                  </a:lnTo>
                  <a:lnTo>
                    <a:pt x="139307" y="146674"/>
                  </a:lnTo>
                  <a:lnTo>
                    <a:pt x="157490" y="158436"/>
                  </a:lnTo>
                  <a:lnTo>
                    <a:pt x="166082" y="159701"/>
                  </a:lnTo>
                  <a:lnTo>
                    <a:pt x="174149" y="158204"/>
                  </a:lnTo>
                  <a:lnTo>
                    <a:pt x="181868" y="154867"/>
                  </a:lnTo>
                  <a:lnTo>
                    <a:pt x="189353" y="154982"/>
                  </a:lnTo>
                  <a:lnTo>
                    <a:pt x="203908" y="161349"/>
                  </a:lnTo>
                  <a:lnTo>
                    <a:pt x="215057" y="175097"/>
                  </a:lnTo>
                  <a:lnTo>
                    <a:pt x="239128" y="232934"/>
                  </a:lnTo>
                  <a:lnTo>
                    <a:pt x="242734" y="243291"/>
                  </a:lnTo>
                  <a:lnTo>
                    <a:pt x="243968" y="244348"/>
                  </a:lnTo>
                  <a:lnTo>
                    <a:pt x="238802" y="181408"/>
                  </a:lnTo>
                  <a:lnTo>
                    <a:pt x="224837" y="118440"/>
                  </a:lnTo>
                  <a:lnTo>
                    <a:pt x="224358" y="96365"/>
                  </a:lnTo>
                  <a:lnTo>
                    <a:pt x="225869" y="85565"/>
                  </a:lnTo>
                  <a:lnTo>
                    <a:pt x="230385" y="77195"/>
                  </a:lnTo>
                  <a:lnTo>
                    <a:pt x="244762" y="64776"/>
                  </a:lnTo>
                  <a:lnTo>
                    <a:pt x="265970" y="58476"/>
                  </a:lnTo>
                  <a:lnTo>
                    <a:pt x="288653" y="53337"/>
                  </a:lnTo>
                  <a:lnTo>
                    <a:pt x="323646" y="32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003189" y="5453761"/>
              <a:ext cx="134718" cy="411685"/>
            </a:xfrm>
            <a:custGeom>
              <a:avLst/>
              <a:gdLst/>
              <a:ahLst/>
              <a:cxnLst/>
              <a:rect l="0" t="0" r="0" b="0"/>
              <a:pathLst>
                <a:path w="134718" h="411685">
                  <a:moveTo>
                    <a:pt x="8376" y="0"/>
                  </a:moveTo>
                  <a:lnTo>
                    <a:pt x="11495" y="54145"/>
                  </a:lnTo>
                  <a:lnTo>
                    <a:pt x="17440" y="114681"/>
                  </a:lnTo>
                  <a:lnTo>
                    <a:pt x="11379" y="167323"/>
                  </a:lnTo>
                  <a:lnTo>
                    <a:pt x="8969" y="221568"/>
                  </a:lnTo>
                  <a:lnTo>
                    <a:pt x="8551" y="269591"/>
                  </a:lnTo>
                  <a:lnTo>
                    <a:pt x="2821" y="331933"/>
                  </a:lnTo>
                  <a:lnTo>
                    <a:pt x="0" y="385279"/>
                  </a:lnTo>
                  <a:lnTo>
                    <a:pt x="3873" y="408711"/>
                  </a:lnTo>
                  <a:lnTo>
                    <a:pt x="5374" y="411684"/>
                  </a:lnTo>
                  <a:lnTo>
                    <a:pt x="6374" y="408987"/>
                  </a:lnTo>
                  <a:lnTo>
                    <a:pt x="15348" y="351256"/>
                  </a:lnTo>
                  <a:lnTo>
                    <a:pt x="21321" y="291739"/>
                  </a:lnTo>
                  <a:lnTo>
                    <a:pt x="33419" y="229594"/>
                  </a:lnTo>
                  <a:lnTo>
                    <a:pt x="49201" y="197620"/>
                  </a:lnTo>
                  <a:lnTo>
                    <a:pt x="96243" y="142989"/>
                  </a:lnTo>
                  <a:lnTo>
                    <a:pt x="121095" y="113773"/>
                  </a:lnTo>
                  <a:lnTo>
                    <a:pt x="13471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032621" y="5695917"/>
              <a:ext cx="242157" cy="263213"/>
            </a:xfrm>
            <a:custGeom>
              <a:avLst/>
              <a:gdLst/>
              <a:ahLst/>
              <a:cxnLst/>
              <a:rect l="0" t="0" r="0" b="0"/>
              <a:pathLst>
                <a:path w="242157" h="263213">
                  <a:moveTo>
                    <a:pt x="0" y="0"/>
                  </a:moveTo>
                  <a:lnTo>
                    <a:pt x="58736" y="57565"/>
                  </a:lnTo>
                  <a:lnTo>
                    <a:pt x="118563" y="115076"/>
                  </a:lnTo>
                  <a:lnTo>
                    <a:pt x="171991" y="169469"/>
                  </a:lnTo>
                  <a:lnTo>
                    <a:pt x="222362" y="230546"/>
                  </a:lnTo>
                  <a:lnTo>
                    <a:pt x="24215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73740" y="336911"/>
            <a:ext cx="3295421" cy="692078"/>
            <a:chOff x="273740" y="336911"/>
            <a:chExt cx="3295421" cy="692078"/>
          </a:xfrm>
        </p:grpSpPr>
        <p:sp>
          <p:nvSpPr>
            <p:cNvPr id="2" name="Freeform 1"/>
            <p:cNvSpPr/>
            <p:nvPr/>
          </p:nvSpPr>
          <p:spPr>
            <a:xfrm>
              <a:off x="273740" y="336911"/>
              <a:ext cx="584714" cy="453387"/>
            </a:xfrm>
            <a:custGeom>
              <a:avLst/>
              <a:gdLst/>
              <a:ahLst/>
              <a:cxnLst/>
              <a:rect l="0" t="0" r="0" b="0"/>
              <a:pathLst>
                <a:path w="584714" h="453387">
                  <a:moveTo>
                    <a:pt x="0" y="0"/>
                  </a:moveTo>
                  <a:lnTo>
                    <a:pt x="15642" y="27556"/>
                  </a:lnTo>
                  <a:lnTo>
                    <a:pt x="31209" y="90018"/>
                  </a:lnTo>
                  <a:lnTo>
                    <a:pt x="45550" y="152832"/>
                  </a:lnTo>
                  <a:lnTo>
                    <a:pt x="63162" y="209899"/>
                  </a:lnTo>
                  <a:lnTo>
                    <a:pt x="80718" y="263125"/>
                  </a:lnTo>
                  <a:lnTo>
                    <a:pt x="98266" y="315844"/>
                  </a:lnTo>
                  <a:lnTo>
                    <a:pt x="120710" y="366373"/>
                  </a:lnTo>
                  <a:lnTo>
                    <a:pt x="141961" y="405173"/>
                  </a:lnTo>
                  <a:lnTo>
                    <a:pt x="160190" y="424182"/>
                  </a:lnTo>
                  <a:lnTo>
                    <a:pt x="169965" y="429017"/>
                  </a:lnTo>
                  <a:lnTo>
                    <a:pt x="190184" y="431270"/>
                  </a:lnTo>
                  <a:lnTo>
                    <a:pt x="207749" y="425253"/>
                  </a:lnTo>
                  <a:lnTo>
                    <a:pt x="223354" y="413609"/>
                  </a:lnTo>
                  <a:lnTo>
                    <a:pt x="238089" y="396736"/>
                  </a:lnTo>
                  <a:lnTo>
                    <a:pt x="262215" y="338667"/>
                  </a:lnTo>
                  <a:lnTo>
                    <a:pt x="277054" y="289556"/>
                  </a:lnTo>
                  <a:lnTo>
                    <a:pt x="281799" y="283114"/>
                  </a:lnTo>
                  <a:lnTo>
                    <a:pt x="287302" y="281160"/>
                  </a:lnTo>
                  <a:lnTo>
                    <a:pt x="293310" y="282197"/>
                  </a:lnTo>
                  <a:lnTo>
                    <a:pt x="306225" y="292707"/>
                  </a:lnTo>
                  <a:lnTo>
                    <a:pt x="347776" y="346429"/>
                  </a:lnTo>
                  <a:lnTo>
                    <a:pt x="391216" y="408861"/>
                  </a:lnTo>
                  <a:lnTo>
                    <a:pt x="431997" y="442805"/>
                  </a:lnTo>
                  <a:lnTo>
                    <a:pt x="452872" y="453386"/>
                  </a:lnTo>
                  <a:lnTo>
                    <a:pt x="476967" y="452629"/>
                  </a:lnTo>
                  <a:lnTo>
                    <a:pt x="489944" y="449152"/>
                  </a:lnTo>
                  <a:lnTo>
                    <a:pt x="510601" y="432810"/>
                  </a:lnTo>
                  <a:lnTo>
                    <a:pt x="549125" y="371941"/>
                  </a:lnTo>
                  <a:lnTo>
                    <a:pt x="571341" y="316309"/>
                  </a:lnTo>
                  <a:lnTo>
                    <a:pt x="576778" y="267637"/>
                  </a:lnTo>
                  <a:lnTo>
                    <a:pt x="583979" y="208762"/>
                  </a:lnTo>
                  <a:lnTo>
                    <a:pt x="582421" y="151201"/>
                  </a:lnTo>
                  <a:lnTo>
                    <a:pt x="584713" y="102917"/>
                  </a:lnTo>
                  <a:lnTo>
                    <a:pt x="571230" y="41661"/>
                  </a:lnTo>
                  <a:lnTo>
                    <a:pt x="56853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63032" y="558010"/>
              <a:ext cx="131932" cy="202414"/>
            </a:xfrm>
            <a:custGeom>
              <a:avLst/>
              <a:gdLst/>
              <a:ahLst/>
              <a:cxnLst/>
              <a:rect l="0" t="0" r="0" b="0"/>
              <a:pathLst>
                <a:path w="131932" h="202414">
                  <a:moveTo>
                    <a:pt x="5589" y="63171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16584" y="158171"/>
                  </a:lnTo>
                  <a:lnTo>
                    <a:pt x="30248" y="200089"/>
                  </a:lnTo>
                  <a:lnTo>
                    <a:pt x="32557" y="202413"/>
                  </a:lnTo>
                  <a:lnTo>
                    <a:pt x="34096" y="199283"/>
                  </a:lnTo>
                  <a:lnTo>
                    <a:pt x="34637" y="182157"/>
                  </a:lnTo>
                  <a:lnTo>
                    <a:pt x="31691" y="123502"/>
                  </a:lnTo>
                  <a:lnTo>
                    <a:pt x="41681" y="66769"/>
                  </a:lnTo>
                  <a:lnTo>
                    <a:pt x="57097" y="38241"/>
                  </a:lnTo>
                  <a:lnTo>
                    <a:pt x="82072" y="14970"/>
                  </a:lnTo>
                  <a:lnTo>
                    <a:pt x="101583" y="665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4131" y="621181"/>
              <a:ext cx="37175" cy="157928"/>
            </a:xfrm>
            <a:custGeom>
              <a:avLst/>
              <a:gdLst/>
              <a:ahLst/>
              <a:cxnLst/>
              <a:rect l="0" t="0" r="0" b="0"/>
              <a:pathLst>
                <a:path w="37175" h="157928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20543" y="101381"/>
                  </a:lnTo>
                  <a:lnTo>
                    <a:pt x="3717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357968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8406" y="154029"/>
                  </a:lnTo>
                  <a:lnTo>
                    <a:pt x="17958" y="211365"/>
                  </a:lnTo>
                  <a:lnTo>
                    <a:pt x="28198" y="264748"/>
                  </a:lnTo>
                  <a:lnTo>
                    <a:pt x="37471" y="311891"/>
                  </a:lnTo>
                  <a:lnTo>
                    <a:pt x="41197" y="37027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515896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9065"/>
                  </a:lnTo>
                  <a:lnTo>
                    <a:pt x="87250" y="18645"/>
                  </a:lnTo>
                  <a:lnTo>
                    <a:pt x="34609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514302"/>
              <a:ext cx="231627" cy="225728"/>
            </a:xfrm>
            <a:custGeom>
              <a:avLst/>
              <a:gdLst/>
              <a:ahLst/>
              <a:cxnLst/>
              <a:rect l="0" t="0" r="0" b="0"/>
              <a:pathLst>
                <a:path w="231627" h="225728">
                  <a:moveTo>
                    <a:pt x="0" y="85822"/>
                  </a:moveTo>
                  <a:lnTo>
                    <a:pt x="58616" y="91411"/>
                  </a:lnTo>
                  <a:lnTo>
                    <a:pt x="112790" y="94205"/>
                  </a:lnTo>
                  <a:lnTo>
                    <a:pt x="152222" y="86486"/>
                  </a:lnTo>
                  <a:lnTo>
                    <a:pt x="171379" y="75978"/>
                  </a:lnTo>
                  <a:lnTo>
                    <a:pt x="176254" y="67561"/>
                  </a:lnTo>
                  <a:lnTo>
                    <a:pt x="178551" y="45731"/>
                  </a:lnTo>
                  <a:lnTo>
                    <a:pt x="175186" y="35698"/>
                  </a:lnTo>
                  <a:lnTo>
                    <a:pt x="162088" y="18311"/>
                  </a:lnTo>
                  <a:lnTo>
                    <a:pt x="134983" y="958"/>
                  </a:lnTo>
                  <a:lnTo>
                    <a:pt x="125084" y="0"/>
                  </a:lnTo>
                  <a:lnTo>
                    <a:pt x="104726" y="5175"/>
                  </a:lnTo>
                  <a:lnTo>
                    <a:pt x="79123" y="21242"/>
                  </a:lnTo>
                  <a:lnTo>
                    <a:pt x="56719" y="46410"/>
                  </a:lnTo>
                  <a:lnTo>
                    <a:pt x="28741" y="107116"/>
                  </a:lnTo>
                  <a:lnTo>
                    <a:pt x="28923" y="144124"/>
                  </a:lnTo>
                  <a:lnTo>
                    <a:pt x="36385" y="179136"/>
                  </a:lnTo>
                  <a:lnTo>
                    <a:pt x="48926" y="197875"/>
                  </a:lnTo>
                  <a:lnTo>
                    <a:pt x="66199" y="212832"/>
                  </a:lnTo>
                  <a:lnTo>
                    <a:pt x="85573" y="223379"/>
                  </a:lnTo>
                  <a:lnTo>
                    <a:pt x="105883" y="225727"/>
                  </a:lnTo>
                  <a:lnTo>
                    <a:pt x="165242" y="220752"/>
                  </a:lnTo>
                  <a:lnTo>
                    <a:pt x="206815" y="202985"/>
                  </a:lnTo>
                  <a:lnTo>
                    <a:pt x="231626" y="191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2690" y="505451"/>
              <a:ext cx="239881" cy="221016"/>
            </a:xfrm>
            <a:custGeom>
              <a:avLst/>
              <a:gdLst/>
              <a:ahLst/>
              <a:cxnLst/>
              <a:rect l="0" t="0" r="0" b="0"/>
              <a:pathLst>
                <a:path w="239881" h="221016">
                  <a:moveTo>
                    <a:pt x="155652" y="136787"/>
                  </a:moveTo>
                  <a:lnTo>
                    <a:pt x="152532" y="87856"/>
                  </a:lnTo>
                  <a:lnTo>
                    <a:pt x="141079" y="46250"/>
                  </a:lnTo>
                  <a:lnTo>
                    <a:pt x="128118" y="24019"/>
                  </a:lnTo>
                  <a:lnTo>
                    <a:pt x="110659" y="6339"/>
                  </a:lnTo>
                  <a:lnTo>
                    <a:pt x="101090" y="1859"/>
                  </a:lnTo>
                  <a:lnTo>
                    <a:pt x="81099" y="0"/>
                  </a:lnTo>
                  <a:lnTo>
                    <a:pt x="72025" y="3481"/>
                  </a:lnTo>
                  <a:lnTo>
                    <a:pt x="55703" y="16709"/>
                  </a:lnTo>
                  <a:lnTo>
                    <a:pt x="27331" y="53796"/>
                  </a:lnTo>
                  <a:lnTo>
                    <a:pt x="5407" y="105364"/>
                  </a:lnTo>
                  <a:lnTo>
                    <a:pt x="0" y="142424"/>
                  </a:lnTo>
                  <a:lnTo>
                    <a:pt x="3988" y="177452"/>
                  </a:lnTo>
                  <a:lnTo>
                    <a:pt x="18167" y="210057"/>
                  </a:lnTo>
                  <a:lnTo>
                    <a:pt x="26561" y="216049"/>
                  </a:lnTo>
                  <a:lnTo>
                    <a:pt x="48365" y="219588"/>
                  </a:lnTo>
                  <a:lnTo>
                    <a:pt x="70534" y="214141"/>
                  </a:lnTo>
                  <a:lnTo>
                    <a:pt x="81359" y="209414"/>
                  </a:lnTo>
                  <a:lnTo>
                    <a:pt x="96506" y="194802"/>
                  </a:lnTo>
                  <a:lnTo>
                    <a:pt x="111611" y="163725"/>
                  </a:lnTo>
                  <a:lnTo>
                    <a:pt x="120376" y="124881"/>
                  </a:lnTo>
                  <a:lnTo>
                    <a:pt x="121606" y="111302"/>
                  </a:lnTo>
                  <a:lnTo>
                    <a:pt x="123596" y="106929"/>
                  </a:lnTo>
                  <a:lnTo>
                    <a:pt x="126092" y="108693"/>
                  </a:lnTo>
                  <a:lnTo>
                    <a:pt x="154340" y="169193"/>
                  </a:lnTo>
                  <a:lnTo>
                    <a:pt x="173850" y="200201"/>
                  </a:lnTo>
                  <a:lnTo>
                    <a:pt x="182992" y="207139"/>
                  </a:lnTo>
                  <a:lnTo>
                    <a:pt x="221927" y="218274"/>
                  </a:lnTo>
                  <a:lnTo>
                    <a:pt x="239880" y="221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66118" y="552434"/>
              <a:ext cx="163124" cy="476555"/>
            </a:xfrm>
            <a:custGeom>
              <a:avLst/>
              <a:gdLst/>
              <a:ahLst/>
              <a:cxnLst/>
              <a:rect l="0" t="0" r="0" b="0"/>
              <a:pathLst>
                <a:path w="163124" h="476555">
                  <a:moveTo>
                    <a:pt x="18607" y="121389"/>
                  </a:moveTo>
                  <a:lnTo>
                    <a:pt x="18607" y="181773"/>
                  </a:lnTo>
                  <a:lnTo>
                    <a:pt x="21727" y="242616"/>
                  </a:lnTo>
                  <a:lnTo>
                    <a:pt x="27012" y="286402"/>
                  </a:lnTo>
                  <a:lnTo>
                    <a:pt x="35395" y="343937"/>
                  </a:lnTo>
                  <a:lnTo>
                    <a:pt x="39569" y="396859"/>
                  </a:lnTo>
                  <a:lnTo>
                    <a:pt x="47747" y="457256"/>
                  </a:lnTo>
                  <a:lnTo>
                    <a:pt x="47936" y="476554"/>
                  </a:lnTo>
                  <a:lnTo>
                    <a:pt x="46348" y="475149"/>
                  </a:lnTo>
                  <a:lnTo>
                    <a:pt x="42635" y="461110"/>
                  </a:lnTo>
                  <a:lnTo>
                    <a:pt x="37131" y="407730"/>
                  </a:lnTo>
                  <a:lnTo>
                    <a:pt x="31505" y="350510"/>
                  </a:lnTo>
                  <a:lnTo>
                    <a:pt x="26718" y="298462"/>
                  </a:lnTo>
                  <a:lnTo>
                    <a:pt x="17891" y="248335"/>
                  </a:lnTo>
                  <a:lnTo>
                    <a:pt x="12439" y="205885"/>
                  </a:lnTo>
                  <a:lnTo>
                    <a:pt x="8201" y="146035"/>
                  </a:lnTo>
                  <a:lnTo>
                    <a:pt x="0" y="89473"/>
                  </a:lnTo>
                  <a:lnTo>
                    <a:pt x="1395" y="50711"/>
                  </a:lnTo>
                  <a:lnTo>
                    <a:pt x="7448" y="29146"/>
                  </a:lnTo>
                  <a:lnTo>
                    <a:pt x="17937" y="11762"/>
                  </a:lnTo>
                  <a:lnTo>
                    <a:pt x="26349" y="6190"/>
                  </a:lnTo>
                  <a:lnTo>
                    <a:pt x="48174" y="0"/>
                  </a:lnTo>
                  <a:lnTo>
                    <a:pt x="81180" y="2104"/>
                  </a:lnTo>
                  <a:lnTo>
                    <a:pt x="102569" y="13391"/>
                  </a:lnTo>
                  <a:lnTo>
                    <a:pt x="139307" y="43645"/>
                  </a:lnTo>
                  <a:lnTo>
                    <a:pt x="156276" y="70668"/>
                  </a:lnTo>
                  <a:lnTo>
                    <a:pt x="163123" y="106491"/>
                  </a:lnTo>
                  <a:lnTo>
                    <a:pt x="158485" y="129976"/>
                  </a:lnTo>
                  <a:lnTo>
                    <a:pt x="153973" y="141152"/>
                  </a:lnTo>
                  <a:lnTo>
                    <a:pt x="139601" y="156689"/>
                  </a:lnTo>
                  <a:lnTo>
                    <a:pt x="130855" y="162470"/>
                  </a:lnTo>
                  <a:lnTo>
                    <a:pt x="96189" y="170606"/>
                  </a:lnTo>
                  <a:lnTo>
                    <a:pt x="60721" y="174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4766" y="493422"/>
              <a:ext cx="126343" cy="234517"/>
            </a:xfrm>
            <a:custGeom>
              <a:avLst/>
              <a:gdLst/>
              <a:ahLst/>
              <a:cxnLst/>
              <a:rect l="0" t="0" r="0" b="0"/>
              <a:pathLst>
                <a:path w="126343" h="234517">
                  <a:moveTo>
                    <a:pt x="0" y="117230"/>
                  </a:moveTo>
                  <a:lnTo>
                    <a:pt x="19129" y="172275"/>
                  </a:lnTo>
                  <a:lnTo>
                    <a:pt x="45854" y="234516"/>
                  </a:lnTo>
                  <a:lnTo>
                    <a:pt x="34191" y="180959"/>
                  </a:lnTo>
                  <a:lnTo>
                    <a:pt x="23998" y="124056"/>
                  </a:lnTo>
                  <a:lnTo>
                    <a:pt x="27228" y="62427"/>
                  </a:lnTo>
                  <a:lnTo>
                    <a:pt x="39008" y="36721"/>
                  </a:lnTo>
                  <a:lnTo>
                    <a:pt x="47062" y="24953"/>
                  </a:lnTo>
                  <a:lnTo>
                    <a:pt x="68490" y="8758"/>
                  </a:lnTo>
                  <a:lnTo>
                    <a:pt x="91272" y="0"/>
                  </a:lnTo>
                  <a:lnTo>
                    <a:pt x="126342" y="1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9586" y="504656"/>
              <a:ext cx="163626" cy="183248"/>
            </a:xfrm>
            <a:custGeom>
              <a:avLst/>
              <a:gdLst/>
              <a:ahLst/>
              <a:cxnLst/>
              <a:rect l="0" t="0" r="0" b="0"/>
              <a:pathLst>
                <a:path w="163626" h="183248">
                  <a:moveTo>
                    <a:pt x="129450" y="42825"/>
                  </a:moveTo>
                  <a:lnTo>
                    <a:pt x="123861" y="26058"/>
                  </a:lnTo>
                  <a:lnTo>
                    <a:pt x="111758" y="11587"/>
                  </a:lnTo>
                  <a:lnTo>
                    <a:pt x="103618" y="4452"/>
                  </a:lnTo>
                  <a:lnTo>
                    <a:pt x="94681" y="865"/>
                  </a:lnTo>
                  <a:lnTo>
                    <a:pt x="75392" y="0"/>
                  </a:lnTo>
                  <a:lnTo>
                    <a:pt x="55122" y="9754"/>
                  </a:lnTo>
                  <a:lnTo>
                    <a:pt x="27098" y="34976"/>
                  </a:lnTo>
                  <a:lnTo>
                    <a:pt x="7097" y="64676"/>
                  </a:lnTo>
                  <a:lnTo>
                    <a:pt x="2257" y="74940"/>
                  </a:lnTo>
                  <a:lnTo>
                    <a:pt x="0" y="95703"/>
                  </a:lnTo>
                  <a:lnTo>
                    <a:pt x="4066" y="117799"/>
                  </a:lnTo>
                  <a:lnTo>
                    <a:pt x="13672" y="143218"/>
                  </a:lnTo>
                  <a:lnTo>
                    <a:pt x="28860" y="160754"/>
                  </a:lnTo>
                  <a:lnTo>
                    <a:pt x="67206" y="181543"/>
                  </a:lnTo>
                  <a:lnTo>
                    <a:pt x="90868" y="183247"/>
                  </a:lnTo>
                  <a:lnTo>
                    <a:pt x="114642" y="178934"/>
                  </a:lnTo>
                  <a:lnTo>
                    <a:pt x="133007" y="169219"/>
                  </a:lnTo>
                  <a:lnTo>
                    <a:pt x="145849" y="150863"/>
                  </a:lnTo>
                  <a:lnTo>
                    <a:pt x="163625" y="106540"/>
                  </a:lnTo>
                  <a:lnTo>
                    <a:pt x="163622" y="63394"/>
                  </a:lnTo>
                  <a:lnTo>
                    <a:pt x="155946" y="39879"/>
                  </a:lnTo>
                  <a:lnTo>
                    <a:pt x="144735" y="22798"/>
                  </a:lnTo>
                  <a:lnTo>
                    <a:pt x="118921" y="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4321" y="485175"/>
              <a:ext cx="150506" cy="397666"/>
            </a:xfrm>
            <a:custGeom>
              <a:avLst/>
              <a:gdLst/>
              <a:ahLst/>
              <a:cxnLst/>
              <a:rect l="0" t="0" r="0" b="0"/>
              <a:pathLst>
                <a:path w="150506" h="397666">
                  <a:moveTo>
                    <a:pt x="0" y="125477"/>
                  </a:moveTo>
                  <a:lnTo>
                    <a:pt x="11453" y="174408"/>
                  </a:lnTo>
                  <a:lnTo>
                    <a:pt x="21331" y="225373"/>
                  </a:lnTo>
                  <a:lnTo>
                    <a:pt x="31667" y="278689"/>
                  </a:lnTo>
                  <a:lnTo>
                    <a:pt x="42138" y="327241"/>
                  </a:lnTo>
                  <a:lnTo>
                    <a:pt x="56157" y="390460"/>
                  </a:lnTo>
                  <a:lnTo>
                    <a:pt x="57325" y="396889"/>
                  </a:lnTo>
                  <a:lnTo>
                    <a:pt x="56934" y="397665"/>
                  </a:lnTo>
                  <a:lnTo>
                    <a:pt x="38239" y="345252"/>
                  </a:lnTo>
                  <a:lnTo>
                    <a:pt x="29342" y="282306"/>
                  </a:lnTo>
                  <a:lnTo>
                    <a:pt x="17104" y="232625"/>
                  </a:lnTo>
                  <a:lnTo>
                    <a:pt x="12477" y="182961"/>
                  </a:lnTo>
                  <a:lnTo>
                    <a:pt x="11106" y="123792"/>
                  </a:lnTo>
                  <a:lnTo>
                    <a:pt x="16288" y="72985"/>
                  </a:lnTo>
                  <a:lnTo>
                    <a:pt x="25233" y="28296"/>
                  </a:lnTo>
                  <a:lnTo>
                    <a:pt x="30860" y="17406"/>
                  </a:lnTo>
                  <a:lnTo>
                    <a:pt x="46471" y="2186"/>
                  </a:lnTo>
                  <a:lnTo>
                    <a:pt x="55547" y="0"/>
                  </a:lnTo>
                  <a:lnTo>
                    <a:pt x="74991" y="3809"/>
                  </a:lnTo>
                  <a:lnTo>
                    <a:pt x="105667" y="24697"/>
                  </a:lnTo>
                  <a:lnTo>
                    <a:pt x="137899" y="63196"/>
                  </a:lnTo>
                  <a:lnTo>
                    <a:pt x="148246" y="83759"/>
                  </a:lnTo>
                  <a:lnTo>
                    <a:pt x="150505" y="110835"/>
                  </a:lnTo>
                  <a:lnTo>
                    <a:pt x="146440" y="138857"/>
                  </a:lnTo>
                  <a:lnTo>
                    <a:pt x="136834" y="159110"/>
                  </a:lnTo>
                  <a:lnTo>
                    <a:pt x="121646" y="172791"/>
                  </a:lnTo>
                  <a:lnTo>
                    <a:pt x="102028" y="181600"/>
                  </a:lnTo>
                  <a:lnTo>
                    <a:pt x="77711" y="185516"/>
                  </a:lnTo>
                  <a:lnTo>
                    <a:pt x="57545" y="181017"/>
                  </a:lnTo>
                  <a:lnTo>
                    <a:pt x="21057" y="167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63834" y="470590"/>
              <a:ext cx="137351" cy="193684"/>
            </a:xfrm>
            <a:custGeom>
              <a:avLst/>
              <a:gdLst/>
              <a:ahLst/>
              <a:cxnLst/>
              <a:rect l="0" t="0" r="0" b="0"/>
              <a:pathLst>
                <a:path w="137351" h="193684">
                  <a:moveTo>
                    <a:pt x="0" y="119005"/>
                  </a:moveTo>
                  <a:lnTo>
                    <a:pt x="55045" y="93811"/>
                  </a:lnTo>
                  <a:lnTo>
                    <a:pt x="114512" y="68172"/>
                  </a:lnTo>
                  <a:lnTo>
                    <a:pt x="130053" y="51959"/>
                  </a:lnTo>
                  <a:lnTo>
                    <a:pt x="135835" y="42722"/>
                  </a:lnTo>
                  <a:lnTo>
                    <a:pt x="137350" y="34225"/>
                  </a:lnTo>
                  <a:lnTo>
                    <a:pt x="136020" y="26220"/>
                  </a:lnTo>
                  <a:lnTo>
                    <a:pt x="132794" y="18544"/>
                  </a:lnTo>
                  <a:lnTo>
                    <a:pt x="119851" y="6896"/>
                  </a:lnTo>
                  <a:lnTo>
                    <a:pt x="111486" y="2152"/>
                  </a:lnTo>
                  <a:lnTo>
                    <a:pt x="92833" y="0"/>
                  </a:lnTo>
                  <a:lnTo>
                    <a:pt x="72845" y="4113"/>
                  </a:lnTo>
                  <a:lnTo>
                    <a:pt x="52263" y="13740"/>
                  </a:lnTo>
                  <a:lnTo>
                    <a:pt x="26534" y="37903"/>
                  </a:lnTo>
                  <a:lnTo>
                    <a:pt x="9682" y="67289"/>
                  </a:lnTo>
                  <a:lnTo>
                    <a:pt x="2869" y="109401"/>
                  </a:lnTo>
                  <a:lnTo>
                    <a:pt x="7514" y="132674"/>
                  </a:lnTo>
                  <a:lnTo>
                    <a:pt x="23283" y="158930"/>
                  </a:lnTo>
                  <a:lnTo>
                    <a:pt x="45893" y="181528"/>
                  </a:lnTo>
                  <a:lnTo>
                    <a:pt x="55162" y="188763"/>
                  </a:lnTo>
                  <a:lnTo>
                    <a:pt x="77938" y="193683"/>
                  </a:lnTo>
                  <a:lnTo>
                    <a:pt x="110830" y="189875"/>
                  </a:lnTo>
                  <a:lnTo>
                    <a:pt x="136870" y="182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63875" y="442196"/>
              <a:ext cx="105286" cy="244510"/>
            </a:xfrm>
            <a:custGeom>
              <a:avLst/>
              <a:gdLst/>
              <a:ahLst/>
              <a:cxnLst/>
              <a:rect l="0" t="0" r="0" b="0"/>
              <a:pathLst>
                <a:path w="105286" h="244510">
                  <a:moveTo>
                    <a:pt x="0" y="115814"/>
                  </a:moveTo>
                  <a:lnTo>
                    <a:pt x="8333" y="153292"/>
                  </a:lnTo>
                  <a:lnTo>
                    <a:pt x="15684" y="204715"/>
                  </a:lnTo>
                  <a:lnTo>
                    <a:pt x="30644" y="240421"/>
                  </a:lnTo>
                  <a:lnTo>
                    <a:pt x="33297" y="244509"/>
                  </a:lnTo>
                  <a:lnTo>
                    <a:pt x="33897" y="243724"/>
                  </a:lnTo>
                  <a:lnTo>
                    <a:pt x="17216" y="183759"/>
                  </a:lnTo>
                  <a:lnTo>
                    <a:pt x="5102" y="135166"/>
                  </a:lnTo>
                  <a:lnTo>
                    <a:pt x="4607" y="103358"/>
                  </a:lnTo>
                  <a:lnTo>
                    <a:pt x="12186" y="77523"/>
                  </a:lnTo>
                  <a:lnTo>
                    <a:pt x="29607" y="48836"/>
                  </a:lnTo>
                  <a:lnTo>
                    <a:pt x="45915" y="36133"/>
                  </a:lnTo>
                  <a:lnTo>
                    <a:pt x="96260" y="109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48186" y="234998"/>
            <a:ext cx="5066380" cy="567340"/>
            <a:chOff x="3948186" y="234998"/>
            <a:chExt cx="5066380" cy="567340"/>
          </a:xfrm>
        </p:grpSpPr>
        <p:sp>
          <p:nvSpPr>
            <p:cNvPr id="17" name="Freeform 16"/>
            <p:cNvSpPr/>
            <p:nvPr/>
          </p:nvSpPr>
          <p:spPr>
            <a:xfrm>
              <a:off x="3948186" y="442095"/>
              <a:ext cx="165775" cy="242258"/>
            </a:xfrm>
            <a:custGeom>
              <a:avLst/>
              <a:gdLst/>
              <a:ahLst/>
              <a:cxnLst/>
              <a:rect l="0" t="0" r="0" b="0"/>
              <a:pathLst>
                <a:path w="165775" h="242258">
                  <a:moveTo>
                    <a:pt x="0" y="63272"/>
                  </a:moveTo>
                  <a:lnTo>
                    <a:pt x="0" y="121889"/>
                  </a:lnTo>
                  <a:lnTo>
                    <a:pt x="11453" y="178486"/>
                  </a:lnTo>
                  <a:lnTo>
                    <a:pt x="19793" y="230696"/>
                  </a:lnTo>
                  <a:lnTo>
                    <a:pt x="20495" y="222691"/>
                  </a:lnTo>
                  <a:lnTo>
                    <a:pt x="9530" y="163323"/>
                  </a:lnTo>
                  <a:lnTo>
                    <a:pt x="1883" y="102923"/>
                  </a:lnTo>
                  <a:lnTo>
                    <a:pt x="11701" y="43277"/>
                  </a:lnTo>
                  <a:lnTo>
                    <a:pt x="19238" y="22800"/>
                  </a:lnTo>
                  <a:lnTo>
                    <a:pt x="30387" y="5900"/>
                  </a:lnTo>
                  <a:lnTo>
                    <a:pt x="38976" y="1628"/>
                  </a:lnTo>
                  <a:lnTo>
                    <a:pt x="60996" y="0"/>
                  </a:lnTo>
                  <a:lnTo>
                    <a:pt x="80142" y="6295"/>
                  </a:lnTo>
                  <a:lnTo>
                    <a:pt x="96450" y="18062"/>
                  </a:lnTo>
                  <a:lnTo>
                    <a:pt x="125983" y="57332"/>
                  </a:lnTo>
                  <a:lnTo>
                    <a:pt x="148758" y="109802"/>
                  </a:lnTo>
                  <a:lnTo>
                    <a:pt x="163352" y="165227"/>
                  </a:lnTo>
                  <a:lnTo>
                    <a:pt x="165774" y="204875"/>
                  </a:lnTo>
                  <a:lnTo>
                    <a:pt x="157928" y="242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21331" y="505367"/>
              <a:ext cx="150368" cy="201276"/>
            </a:xfrm>
            <a:custGeom>
              <a:avLst/>
              <a:gdLst/>
              <a:ahLst/>
              <a:cxnLst/>
              <a:rect l="0" t="0" r="0" b="0"/>
              <a:pathLst>
                <a:path w="150368" h="201276">
                  <a:moveTo>
                    <a:pt x="100596" y="21057"/>
                  </a:moveTo>
                  <a:lnTo>
                    <a:pt x="89418" y="4290"/>
                  </a:lnTo>
                  <a:lnTo>
                    <a:pt x="82615" y="1690"/>
                  </a:lnTo>
                  <a:lnTo>
                    <a:pt x="74571" y="2297"/>
                  </a:lnTo>
                  <a:lnTo>
                    <a:pt x="56274" y="10380"/>
                  </a:lnTo>
                  <a:lnTo>
                    <a:pt x="27412" y="35831"/>
                  </a:lnTo>
                  <a:lnTo>
                    <a:pt x="11138" y="59599"/>
                  </a:lnTo>
                  <a:lnTo>
                    <a:pt x="0" y="104877"/>
                  </a:lnTo>
                  <a:lnTo>
                    <a:pt x="2290" y="149748"/>
                  </a:lnTo>
                  <a:lnTo>
                    <a:pt x="10501" y="172230"/>
                  </a:lnTo>
                  <a:lnTo>
                    <a:pt x="15966" y="181500"/>
                  </a:lnTo>
                  <a:lnTo>
                    <a:pt x="31397" y="194921"/>
                  </a:lnTo>
                  <a:lnTo>
                    <a:pt x="40425" y="200137"/>
                  </a:lnTo>
                  <a:lnTo>
                    <a:pt x="49954" y="201275"/>
                  </a:lnTo>
                  <a:lnTo>
                    <a:pt x="69899" y="196301"/>
                  </a:lnTo>
                  <a:lnTo>
                    <a:pt x="100860" y="180346"/>
                  </a:lnTo>
                  <a:lnTo>
                    <a:pt x="126670" y="155212"/>
                  </a:lnTo>
                  <a:lnTo>
                    <a:pt x="143547" y="125538"/>
                  </a:lnTo>
                  <a:lnTo>
                    <a:pt x="150367" y="88929"/>
                  </a:lnTo>
                  <a:lnTo>
                    <a:pt x="146798" y="54036"/>
                  </a:lnTo>
                  <a:lnTo>
                    <a:pt x="138288" y="35324"/>
                  </a:lnTo>
                  <a:lnTo>
                    <a:pt x="126707" y="20379"/>
                  </a:lnTo>
                  <a:lnTo>
                    <a:pt x="100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06589" y="484310"/>
              <a:ext cx="123899" cy="210523"/>
            </a:xfrm>
            <a:custGeom>
              <a:avLst/>
              <a:gdLst/>
              <a:ahLst/>
              <a:cxnLst/>
              <a:rect l="0" t="0" r="0" b="0"/>
              <a:pathLst>
                <a:path w="123899" h="210523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22" y="152503"/>
                  </a:lnTo>
                  <a:lnTo>
                    <a:pt x="9167" y="186736"/>
                  </a:lnTo>
                  <a:lnTo>
                    <a:pt x="19821" y="204267"/>
                  </a:lnTo>
                  <a:lnTo>
                    <a:pt x="29447" y="208708"/>
                  </a:lnTo>
                  <a:lnTo>
                    <a:pt x="55740" y="210522"/>
                  </a:lnTo>
                  <a:lnTo>
                    <a:pt x="67431" y="207029"/>
                  </a:lnTo>
                  <a:lnTo>
                    <a:pt x="86660" y="193789"/>
                  </a:lnTo>
                  <a:lnTo>
                    <a:pt x="110640" y="166604"/>
                  </a:lnTo>
                  <a:lnTo>
                    <a:pt x="119122" y="140337"/>
                  </a:lnTo>
                  <a:lnTo>
                    <a:pt x="123898" y="92664"/>
                  </a:lnTo>
                  <a:lnTo>
                    <a:pt x="119922" y="35332"/>
                  </a:lnTo>
                  <a:lnTo>
                    <a:pt x="11538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74611" y="459135"/>
              <a:ext cx="178986" cy="246275"/>
            </a:xfrm>
            <a:custGeom>
              <a:avLst/>
              <a:gdLst/>
              <a:ahLst/>
              <a:cxnLst/>
              <a:rect l="0" t="0" r="0" b="0"/>
              <a:pathLst>
                <a:path w="178986" h="246275">
                  <a:moveTo>
                    <a:pt x="0" y="67289"/>
                  </a:moveTo>
                  <a:lnTo>
                    <a:pt x="17958" y="122334"/>
                  </a:lnTo>
                  <a:lnTo>
                    <a:pt x="28547" y="176862"/>
                  </a:lnTo>
                  <a:lnTo>
                    <a:pt x="29065" y="199046"/>
                  </a:lnTo>
                  <a:lnTo>
                    <a:pt x="27566" y="198411"/>
                  </a:lnTo>
                  <a:lnTo>
                    <a:pt x="16754" y="163770"/>
                  </a:lnTo>
                  <a:lnTo>
                    <a:pt x="12928" y="111867"/>
                  </a:lnTo>
                  <a:lnTo>
                    <a:pt x="22224" y="59674"/>
                  </a:lnTo>
                  <a:lnTo>
                    <a:pt x="35051" y="26039"/>
                  </a:lnTo>
                  <a:lnTo>
                    <a:pt x="40915" y="15222"/>
                  </a:lnTo>
                  <a:lnTo>
                    <a:pt x="49503" y="8012"/>
                  </a:lnTo>
                  <a:lnTo>
                    <a:pt x="71524" y="0"/>
                  </a:lnTo>
                  <a:lnTo>
                    <a:pt x="82778" y="1372"/>
                  </a:lnTo>
                  <a:lnTo>
                    <a:pt x="104640" y="12257"/>
                  </a:lnTo>
                  <a:lnTo>
                    <a:pt x="119817" y="28792"/>
                  </a:lnTo>
                  <a:lnTo>
                    <a:pt x="155159" y="91783"/>
                  </a:lnTo>
                  <a:lnTo>
                    <a:pt x="171418" y="145177"/>
                  </a:lnTo>
                  <a:lnTo>
                    <a:pt x="177490" y="199615"/>
                  </a:lnTo>
                  <a:lnTo>
                    <a:pt x="178985" y="246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0617" y="234998"/>
              <a:ext cx="163591" cy="449355"/>
            </a:xfrm>
            <a:custGeom>
              <a:avLst/>
              <a:gdLst/>
              <a:ahLst/>
              <a:cxnLst/>
              <a:rect l="0" t="0" r="0" b="0"/>
              <a:pathLst>
                <a:path w="163591" h="449355">
                  <a:moveTo>
                    <a:pt x="58305" y="449354"/>
                  </a:moveTo>
                  <a:lnTo>
                    <a:pt x="41516" y="391969"/>
                  </a:lnTo>
                  <a:lnTo>
                    <a:pt x="37343" y="340714"/>
                  </a:lnTo>
                  <a:lnTo>
                    <a:pt x="29217" y="286793"/>
                  </a:lnTo>
                  <a:lnTo>
                    <a:pt x="19401" y="228052"/>
                  </a:lnTo>
                  <a:lnTo>
                    <a:pt x="10253" y="174253"/>
                  </a:lnTo>
                  <a:lnTo>
                    <a:pt x="3450" y="113560"/>
                  </a:lnTo>
                  <a:lnTo>
                    <a:pt x="0" y="86033"/>
                  </a:lnTo>
                  <a:lnTo>
                    <a:pt x="10275" y="28896"/>
                  </a:lnTo>
                  <a:lnTo>
                    <a:pt x="16926" y="20480"/>
                  </a:lnTo>
                  <a:lnTo>
                    <a:pt x="36795" y="8009"/>
                  </a:lnTo>
                  <a:lnTo>
                    <a:pt x="74289" y="0"/>
                  </a:lnTo>
                  <a:lnTo>
                    <a:pt x="131337" y="5406"/>
                  </a:lnTo>
                  <a:lnTo>
                    <a:pt x="163590" y="7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484310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2216" y="11179"/>
                  </a:lnTo>
                  <a:lnTo>
                    <a:pt x="106658" y="22876"/>
                  </a:lnTo>
                  <a:lnTo>
                    <a:pt x="45587" y="3043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4885" y="556407"/>
              <a:ext cx="99681" cy="149481"/>
            </a:xfrm>
            <a:custGeom>
              <a:avLst/>
              <a:gdLst/>
              <a:ahLst/>
              <a:cxnLst/>
              <a:rect l="0" t="0" r="0" b="0"/>
              <a:pathLst>
                <a:path w="99681" h="149481">
                  <a:moveTo>
                    <a:pt x="81436" y="12131"/>
                  </a:moveTo>
                  <a:lnTo>
                    <a:pt x="70257" y="953"/>
                  </a:lnTo>
                  <a:lnTo>
                    <a:pt x="63455" y="0"/>
                  </a:lnTo>
                  <a:lnTo>
                    <a:pt x="46538" y="5180"/>
                  </a:lnTo>
                  <a:lnTo>
                    <a:pt x="30441" y="18400"/>
                  </a:lnTo>
                  <a:lnTo>
                    <a:pt x="16658" y="35975"/>
                  </a:lnTo>
                  <a:lnTo>
                    <a:pt x="6632" y="55484"/>
                  </a:lnTo>
                  <a:lnTo>
                    <a:pt x="0" y="91787"/>
                  </a:lnTo>
                  <a:lnTo>
                    <a:pt x="4688" y="112265"/>
                  </a:lnTo>
                  <a:lnTo>
                    <a:pt x="26762" y="144475"/>
                  </a:lnTo>
                  <a:lnTo>
                    <a:pt x="34458" y="148323"/>
                  </a:lnTo>
                  <a:lnTo>
                    <a:pt x="52368" y="149480"/>
                  </a:lnTo>
                  <a:lnTo>
                    <a:pt x="60887" y="145811"/>
                  </a:lnTo>
                  <a:lnTo>
                    <a:pt x="76593" y="132376"/>
                  </a:lnTo>
                  <a:lnTo>
                    <a:pt x="92999" y="105081"/>
                  </a:lnTo>
                  <a:lnTo>
                    <a:pt x="99680" y="69178"/>
                  </a:lnTo>
                  <a:lnTo>
                    <a:pt x="96070" y="34493"/>
                  </a:lnTo>
                  <a:lnTo>
                    <a:pt x="90670" y="220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494839"/>
              <a:ext cx="115815" cy="202490"/>
            </a:xfrm>
            <a:custGeom>
              <a:avLst/>
              <a:gdLst/>
              <a:ahLst/>
              <a:cxnLst/>
              <a:rect l="0" t="0" r="0" b="0"/>
              <a:pathLst>
                <a:path w="115815" h="202490">
                  <a:moveTo>
                    <a:pt x="0" y="94756"/>
                  </a:moveTo>
                  <a:lnTo>
                    <a:pt x="19128" y="148631"/>
                  </a:lnTo>
                  <a:lnTo>
                    <a:pt x="44214" y="200204"/>
                  </a:lnTo>
                  <a:lnTo>
                    <a:pt x="44684" y="202489"/>
                  </a:lnTo>
                  <a:lnTo>
                    <a:pt x="24638" y="156448"/>
                  </a:lnTo>
                  <a:lnTo>
                    <a:pt x="4686" y="93457"/>
                  </a:lnTo>
                  <a:lnTo>
                    <a:pt x="2083" y="68052"/>
                  </a:lnTo>
                  <a:lnTo>
                    <a:pt x="7164" y="47403"/>
                  </a:lnTo>
                  <a:lnTo>
                    <a:pt x="11795" y="38621"/>
                  </a:lnTo>
                  <a:lnTo>
                    <a:pt x="26299" y="25744"/>
                  </a:lnTo>
                  <a:lnTo>
                    <a:pt x="64206" y="79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8518" y="463019"/>
              <a:ext cx="129398" cy="238294"/>
            </a:xfrm>
            <a:custGeom>
              <a:avLst/>
              <a:gdLst/>
              <a:ahLst/>
              <a:cxnLst/>
              <a:rect l="0" t="0" r="0" b="0"/>
              <a:pathLst>
                <a:path w="129398" h="238294">
                  <a:moveTo>
                    <a:pt x="0" y="126576"/>
                  </a:moveTo>
                  <a:lnTo>
                    <a:pt x="61110" y="108618"/>
                  </a:lnTo>
                  <a:lnTo>
                    <a:pt x="92976" y="97209"/>
                  </a:lnTo>
                  <a:lnTo>
                    <a:pt x="109953" y="85838"/>
                  </a:lnTo>
                  <a:lnTo>
                    <a:pt x="122177" y="69866"/>
                  </a:lnTo>
                  <a:lnTo>
                    <a:pt x="127075" y="60693"/>
                  </a:lnTo>
                  <a:lnTo>
                    <a:pt x="129397" y="41143"/>
                  </a:lnTo>
                  <a:lnTo>
                    <a:pt x="128379" y="31016"/>
                  </a:lnTo>
                  <a:lnTo>
                    <a:pt x="117888" y="13525"/>
                  </a:lnTo>
                  <a:lnTo>
                    <a:pt x="110178" y="5586"/>
                  </a:lnTo>
                  <a:lnTo>
                    <a:pt x="100358" y="1462"/>
                  </a:lnTo>
                  <a:lnTo>
                    <a:pt x="76969" y="0"/>
                  </a:lnTo>
                  <a:lnTo>
                    <a:pt x="57215" y="6369"/>
                  </a:lnTo>
                  <a:lnTo>
                    <a:pt x="48672" y="11343"/>
                  </a:lnTo>
                  <a:lnTo>
                    <a:pt x="36060" y="26229"/>
                  </a:lnTo>
                  <a:lnTo>
                    <a:pt x="18431" y="64381"/>
                  </a:lnTo>
                  <a:lnTo>
                    <a:pt x="12870" y="100869"/>
                  </a:lnTo>
                  <a:lnTo>
                    <a:pt x="19396" y="153950"/>
                  </a:lnTo>
                  <a:lnTo>
                    <a:pt x="29793" y="187330"/>
                  </a:lnTo>
                  <a:lnTo>
                    <a:pt x="60350" y="227571"/>
                  </a:lnTo>
                  <a:lnTo>
                    <a:pt x="80244" y="235804"/>
                  </a:lnTo>
                  <a:lnTo>
                    <a:pt x="100005" y="238293"/>
                  </a:lnTo>
                  <a:lnTo>
                    <a:pt x="105274" y="237319"/>
                  </a:lnTo>
                  <a:lnTo>
                    <a:pt x="115813" y="231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98658" y="503019"/>
              <a:ext cx="197301" cy="191862"/>
            </a:xfrm>
            <a:custGeom>
              <a:avLst/>
              <a:gdLst/>
              <a:ahLst/>
              <a:cxnLst/>
              <a:rect l="0" t="0" r="0" b="0"/>
              <a:pathLst>
                <a:path w="197301" h="191862">
                  <a:moveTo>
                    <a:pt x="123601" y="149747"/>
                  </a:moveTo>
                  <a:lnTo>
                    <a:pt x="134779" y="132980"/>
                  </a:lnTo>
                  <a:lnTo>
                    <a:pt x="141731" y="94606"/>
                  </a:lnTo>
                  <a:lnTo>
                    <a:pt x="137117" y="69088"/>
                  </a:lnTo>
                  <a:lnTo>
                    <a:pt x="120682" y="24110"/>
                  </a:lnTo>
                  <a:lnTo>
                    <a:pt x="107096" y="8901"/>
                  </a:lnTo>
                  <a:lnTo>
                    <a:pt x="98559" y="3207"/>
                  </a:lnTo>
                  <a:lnTo>
                    <a:pt x="79716" y="0"/>
                  </a:lnTo>
                  <a:lnTo>
                    <a:pt x="69778" y="783"/>
                  </a:lnTo>
                  <a:lnTo>
                    <a:pt x="52496" y="7892"/>
                  </a:lnTo>
                  <a:lnTo>
                    <a:pt x="37017" y="20020"/>
                  </a:lnTo>
                  <a:lnTo>
                    <a:pt x="16318" y="46579"/>
                  </a:lnTo>
                  <a:lnTo>
                    <a:pt x="6510" y="66460"/>
                  </a:lnTo>
                  <a:lnTo>
                    <a:pt x="0" y="108562"/>
                  </a:lnTo>
                  <a:lnTo>
                    <a:pt x="3660" y="146903"/>
                  </a:lnTo>
                  <a:lnTo>
                    <a:pt x="12192" y="166421"/>
                  </a:lnTo>
                  <a:lnTo>
                    <a:pt x="17743" y="174901"/>
                  </a:lnTo>
                  <a:lnTo>
                    <a:pt x="26123" y="179385"/>
                  </a:lnTo>
                  <a:lnTo>
                    <a:pt x="47912" y="181247"/>
                  </a:lnTo>
                  <a:lnTo>
                    <a:pt x="57934" y="177766"/>
                  </a:lnTo>
                  <a:lnTo>
                    <a:pt x="75308" y="164540"/>
                  </a:lnTo>
                  <a:lnTo>
                    <a:pt x="92654" y="131773"/>
                  </a:lnTo>
                  <a:lnTo>
                    <a:pt x="101760" y="88139"/>
                  </a:lnTo>
                  <a:lnTo>
                    <a:pt x="104361" y="89958"/>
                  </a:lnTo>
                  <a:lnTo>
                    <a:pt x="132806" y="150561"/>
                  </a:lnTo>
                  <a:lnTo>
                    <a:pt x="152324" y="175985"/>
                  </a:lnTo>
                  <a:lnTo>
                    <a:pt x="169122" y="184805"/>
                  </a:lnTo>
                  <a:lnTo>
                    <a:pt x="197300" y="191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29242" y="533690"/>
              <a:ext cx="114116" cy="190744"/>
            </a:xfrm>
            <a:custGeom>
              <a:avLst/>
              <a:gdLst/>
              <a:ahLst/>
              <a:cxnLst/>
              <a:rect l="0" t="0" r="0" b="0"/>
              <a:pathLst>
                <a:path w="114116" h="190744">
                  <a:moveTo>
                    <a:pt x="114115" y="34848"/>
                  </a:moveTo>
                  <a:lnTo>
                    <a:pt x="102937" y="18081"/>
                  </a:lnTo>
                  <a:lnTo>
                    <a:pt x="88090" y="6729"/>
                  </a:lnTo>
                  <a:lnTo>
                    <a:pt x="79217" y="2064"/>
                  </a:lnTo>
                  <a:lnTo>
                    <a:pt x="56881" y="0"/>
                  </a:lnTo>
                  <a:lnTo>
                    <a:pt x="44373" y="1088"/>
                  </a:lnTo>
                  <a:lnTo>
                    <a:pt x="34865" y="5322"/>
                  </a:lnTo>
                  <a:lnTo>
                    <a:pt x="21181" y="19386"/>
                  </a:lnTo>
                  <a:lnTo>
                    <a:pt x="6901" y="47035"/>
                  </a:lnTo>
                  <a:lnTo>
                    <a:pt x="0" y="103459"/>
                  </a:lnTo>
                  <a:lnTo>
                    <a:pt x="1145" y="144345"/>
                  </a:lnTo>
                  <a:lnTo>
                    <a:pt x="9704" y="163842"/>
                  </a:lnTo>
                  <a:lnTo>
                    <a:pt x="33266" y="187972"/>
                  </a:lnTo>
                  <a:lnTo>
                    <a:pt x="42668" y="190743"/>
                  </a:lnTo>
                  <a:lnTo>
                    <a:pt x="62474" y="187583"/>
                  </a:lnTo>
                  <a:lnTo>
                    <a:pt x="114115" y="171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64414" y="336911"/>
              <a:ext cx="200043" cy="389556"/>
            </a:xfrm>
            <a:custGeom>
              <a:avLst/>
              <a:gdLst/>
              <a:ahLst/>
              <a:cxnLst/>
              <a:rect l="0" t="0" r="0" b="0"/>
              <a:pathLst>
                <a:path w="200043" h="389556">
                  <a:moveTo>
                    <a:pt x="0" y="0"/>
                  </a:moveTo>
                  <a:lnTo>
                    <a:pt x="14654" y="53028"/>
                  </a:lnTo>
                  <a:lnTo>
                    <a:pt x="23334" y="113669"/>
                  </a:lnTo>
                  <a:lnTo>
                    <a:pt x="38905" y="171684"/>
                  </a:lnTo>
                  <a:lnTo>
                    <a:pt x="48052" y="224005"/>
                  </a:lnTo>
                  <a:lnTo>
                    <a:pt x="52452" y="277072"/>
                  </a:lnTo>
                  <a:lnTo>
                    <a:pt x="59476" y="328671"/>
                  </a:lnTo>
                  <a:lnTo>
                    <a:pt x="62076" y="363586"/>
                  </a:lnTo>
                  <a:lnTo>
                    <a:pt x="64245" y="307572"/>
                  </a:lnTo>
                  <a:lnTo>
                    <a:pt x="72718" y="275577"/>
                  </a:lnTo>
                  <a:lnTo>
                    <a:pt x="83402" y="258569"/>
                  </a:lnTo>
                  <a:lnTo>
                    <a:pt x="90696" y="254268"/>
                  </a:lnTo>
                  <a:lnTo>
                    <a:pt x="108160" y="252608"/>
                  </a:lnTo>
                  <a:lnTo>
                    <a:pt x="127620" y="262009"/>
                  </a:lnTo>
                  <a:lnTo>
                    <a:pt x="163119" y="291051"/>
                  </a:lnTo>
                  <a:lnTo>
                    <a:pt x="179873" y="317865"/>
                  </a:lnTo>
                  <a:lnTo>
                    <a:pt x="196577" y="365643"/>
                  </a:lnTo>
                  <a:lnTo>
                    <a:pt x="20004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56705" y="478721"/>
              <a:ext cx="123607" cy="226775"/>
            </a:xfrm>
            <a:custGeom>
              <a:avLst/>
              <a:gdLst/>
              <a:ahLst/>
              <a:cxnLst/>
              <a:rect l="0" t="0" r="0" b="0"/>
              <a:pathLst>
                <a:path w="123607" h="226775">
                  <a:moveTo>
                    <a:pt x="113077" y="5589"/>
                  </a:moveTo>
                  <a:lnTo>
                    <a:pt x="96309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44419" y="15738"/>
                  </a:lnTo>
                  <a:lnTo>
                    <a:pt x="22284" y="45771"/>
                  </a:lnTo>
                  <a:lnTo>
                    <a:pt x="6497" y="78716"/>
                  </a:lnTo>
                  <a:lnTo>
                    <a:pt x="0" y="121883"/>
                  </a:lnTo>
                  <a:lnTo>
                    <a:pt x="3664" y="160540"/>
                  </a:lnTo>
                  <a:lnTo>
                    <a:pt x="17747" y="194220"/>
                  </a:lnTo>
                  <a:lnTo>
                    <a:pt x="42327" y="220837"/>
                  </a:lnTo>
                  <a:lnTo>
                    <a:pt x="51872" y="225127"/>
                  </a:lnTo>
                  <a:lnTo>
                    <a:pt x="71837" y="226774"/>
                  </a:lnTo>
                  <a:lnTo>
                    <a:pt x="89289" y="220487"/>
                  </a:lnTo>
                  <a:lnTo>
                    <a:pt x="103675" y="209894"/>
                  </a:lnTo>
                  <a:lnTo>
                    <a:pt x="123606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23677" y="552421"/>
              <a:ext cx="111834" cy="186076"/>
            </a:xfrm>
            <a:custGeom>
              <a:avLst/>
              <a:gdLst/>
              <a:ahLst/>
              <a:cxnLst/>
              <a:rect l="0" t="0" r="0" b="0"/>
              <a:pathLst>
                <a:path w="111834" h="186076">
                  <a:moveTo>
                    <a:pt x="51390" y="5589"/>
                  </a:moveTo>
                  <a:lnTo>
                    <a:pt x="34622" y="0"/>
                  </a:lnTo>
                  <a:lnTo>
                    <a:pt x="27344" y="1863"/>
                  </a:lnTo>
                  <a:lnTo>
                    <a:pt x="13017" y="13291"/>
                  </a:lnTo>
                  <a:lnTo>
                    <a:pt x="5089" y="36308"/>
                  </a:lnTo>
                  <a:lnTo>
                    <a:pt x="0" y="98745"/>
                  </a:lnTo>
                  <a:lnTo>
                    <a:pt x="4708" y="138865"/>
                  </a:lnTo>
                  <a:lnTo>
                    <a:pt x="13485" y="158799"/>
                  </a:lnTo>
                  <a:lnTo>
                    <a:pt x="19102" y="167391"/>
                  </a:lnTo>
                  <a:lnTo>
                    <a:pt x="34700" y="180056"/>
                  </a:lnTo>
                  <a:lnTo>
                    <a:pt x="43773" y="185071"/>
                  </a:lnTo>
                  <a:lnTo>
                    <a:pt x="52161" y="186075"/>
                  </a:lnTo>
                  <a:lnTo>
                    <a:pt x="67721" y="180951"/>
                  </a:lnTo>
                  <a:lnTo>
                    <a:pt x="89634" y="164913"/>
                  </a:lnTo>
                  <a:lnTo>
                    <a:pt x="105355" y="139754"/>
                  </a:lnTo>
                  <a:lnTo>
                    <a:pt x="111833" y="104483"/>
                  </a:lnTo>
                  <a:lnTo>
                    <a:pt x="105617" y="51813"/>
                  </a:lnTo>
                  <a:lnTo>
                    <a:pt x="99668" y="28473"/>
                  </a:lnTo>
                  <a:lnTo>
                    <a:pt x="95274" y="20845"/>
                  </a:lnTo>
                  <a:lnTo>
                    <a:pt x="90005" y="15759"/>
                  </a:lnTo>
                  <a:lnTo>
                    <a:pt x="7244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69823" y="546901"/>
              <a:ext cx="257291" cy="171196"/>
            </a:xfrm>
            <a:custGeom>
              <a:avLst/>
              <a:gdLst/>
              <a:ahLst/>
              <a:cxnLst/>
              <a:rect l="0" t="0" r="0" b="0"/>
              <a:pathLst>
                <a:path w="257291" h="171196">
                  <a:moveTo>
                    <a:pt x="0" y="53223"/>
                  </a:moveTo>
                  <a:lnTo>
                    <a:pt x="15641" y="79609"/>
                  </a:lnTo>
                  <a:lnTo>
                    <a:pt x="34845" y="136535"/>
                  </a:lnTo>
                  <a:lnTo>
                    <a:pt x="46744" y="171195"/>
                  </a:lnTo>
                  <a:lnTo>
                    <a:pt x="31036" y="112271"/>
                  </a:lnTo>
                  <a:lnTo>
                    <a:pt x="26662" y="87655"/>
                  </a:lnTo>
                  <a:lnTo>
                    <a:pt x="36296" y="32541"/>
                  </a:lnTo>
                  <a:lnTo>
                    <a:pt x="41745" y="26567"/>
                  </a:lnTo>
                  <a:lnTo>
                    <a:pt x="48887" y="23754"/>
                  </a:lnTo>
                  <a:lnTo>
                    <a:pt x="57158" y="23048"/>
                  </a:lnTo>
                  <a:lnTo>
                    <a:pt x="72588" y="28504"/>
                  </a:lnTo>
                  <a:lnTo>
                    <a:pt x="79977" y="33234"/>
                  </a:lnTo>
                  <a:lnTo>
                    <a:pt x="101556" y="62248"/>
                  </a:lnTo>
                  <a:lnTo>
                    <a:pt x="117179" y="94891"/>
                  </a:lnTo>
                  <a:lnTo>
                    <a:pt x="120233" y="97380"/>
                  </a:lnTo>
                  <a:lnTo>
                    <a:pt x="122270" y="94359"/>
                  </a:lnTo>
                  <a:lnTo>
                    <a:pt x="137438" y="33351"/>
                  </a:lnTo>
                  <a:lnTo>
                    <a:pt x="140759" y="22427"/>
                  </a:lnTo>
                  <a:lnTo>
                    <a:pt x="147651" y="13975"/>
                  </a:lnTo>
                  <a:lnTo>
                    <a:pt x="167789" y="1464"/>
                  </a:lnTo>
                  <a:lnTo>
                    <a:pt x="178540" y="0"/>
                  </a:lnTo>
                  <a:lnTo>
                    <a:pt x="199844" y="4612"/>
                  </a:lnTo>
                  <a:lnTo>
                    <a:pt x="208099" y="10287"/>
                  </a:lnTo>
                  <a:lnTo>
                    <a:pt x="220391" y="25951"/>
                  </a:lnTo>
                  <a:lnTo>
                    <a:pt x="241600" y="83181"/>
                  </a:lnTo>
                  <a:lnTo>
                    <a:pt x="257290" y="136067"/>
                  </a:lnTo>
                  <a:lnTo>
                    <a:pt x="252684" y="169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69084" y="541666"/>
              <a:ext cx="269279" cy="195329"/>
            </a:xfrm>
            <a:custGeom>
              <a:avLst/>
              <a:gdLst/>
              <a:ahLst/>
              <a:cxnLst/>
              <a:rect l="0" t="0" r="0" b="0"/>
              <a:pathLst>
                <a:path w="269279" h="195329">
                  <a:moveTo>
                    <a:pt x="6066" y="47929"/>
                  </a:moveTo>
                  <a:lnTo>
                    <a:pt x="0" y="81551"/>
                  </a:lnTo>
                  <a:lnTo>
                    <a:pt x="7641" y="133253"/>
                  </a:lnTo>
                  <a:lnTo>
                    <a:pt x="12616" y="151362"/>
                  </a:lnTo>
                  <a:lnTo>
                    <a:pt x="13942" y="149640"/>
                  </a:lnTo>
                  <a:lnTo>
                    <a:pt x="14246" y="134078"/>
                  </a:lnTo>
                  <a:lnTo>
                    <a:pt x="8028" y="79548"/>
                  </a:lnTo>
                  <a:lnTo>
                    <a:pt x="12043" y="23369"/>
                  </a:lnTo>
                  <a:lnTo>
                    <a:pt x="19410" y="15178"/>
                  </a:lnTo>
                  <a:lnTo>
                    <a:pt x="30170" y="10888"/>
                  </a:lnTo>
                  <a:lnTo>
                    <a:pt x="43192" y="9197"/>
                  </a:lnTo>
                  <a:lnTo>
                    <a:pt x="53044" y="11579"/>
                  </a:lnTo>
                  <a:lnTo>
                    <a:pt x="60781" y="16677"/>
                  </a:lnTo>
                  <a:lnTo>
                    <a:pt x="92907" y="59888"/>
                  </a:lnTo>
                  <a:lnTo>
                    <a:pt x="102373" y="80151"/>
                  </a:lnTo>
                  <a:lnTo>
                    <a:pt x="105366" y="81109"/>
                  </a:lnTo>
                  <a:lnTo>
                    <a:pt x="127637" y="27566"/>
                  </a:lnTo>
                  <a:lnTo>
                    <a:pt x="140426" y="11193"/>
                  </a:lnTo>
                  <a:lnTo>
                    <a:pt x="160148" y="2356"/>
                  </a:lnTo>
                  <a:lnTo>
                    <a:pt x="171958" y="0"/>
                  </a:lnTo>
                  <a:lnTo>
                    <a:pt x="182171" y="768"/>
                  </a:lnTo>
                  <a:lnTo>
                    <a:pt x="199759" y="7862"/>
                  </a:lnTo>
                  <a:lnTo>
                    <a:pt x="222814" y="25009"/>
                  </a:lnTo>
                  <a:lnTo>
                    <a:pt x="234200" y="44372"/>
                  </a:lnTo>
                  <a:lnTo>
                    <a:pt x="260846" y="101273"/>
                  </a:lnTo>
                  <a:lnTo>
                    <a:pt x="267613" y="154046"/>
                  </a:lnTo>
                  <a:lnTo>
                    <a:pt x="269278" y="195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74827" y="528755"/>
              <a:ext cx="171004" cy="209856"/>
            </a:xfrm>
            <a:custGeom>
              <a:avLst/>
              <a:gdLst/>
              <a:ahLst/>
              <a:cxnLst/>
              <a:rect l="0" t="0" r="0" b="0"/>
              <a:pathLst>
                <a:path w="171004" h="209856">
                  <a:moveTo>
                    <a:pt x="142520" y="29255"/>
                  </a:moveTo>
                  <a:lnTo>
                    <a:pt x="124540" y="13614"/>
                  </a:lnTo>
                  <a:lnTo>
                    <a:pt x="107622" y="5536"/>
                  </a:lnTo>
                  <a:lnTo>
                    <a:pt x="72778" y="0"/>
                  </a:lnTo>
                  <a:lnTo>
                    <a:pt x="38408" y="3949"/>
                  </a:lnTo>
                  <a:lnTo>
                    <a:pt x="19819" y="12549"/>
                  </a:lnTo>
                  <a:lnTo>
                    <a:pt x="11586" y="18117"/>
                  </a:lnTo>
                  <a:lnTo>
                    <a:pt x="6098" y="27679"/>
                  </a:lnTo>
                  <a:lnTo>
                    <a:pt x="0" y="53901"/>
                  </a:lnTo>
                  <a:lnTo>
                    <a:pt x="2156" y="90370"/>
                  </a:lnTo>
                  <a:lnTo>
                    <a:pt x="28095" y="153131"/>
                  </a:lnTo>
                  <a:lnTo>
                    <a:pt x="55057" y="191634"/>
                  </a:lnTo>
                  <a:lnTo>
                    <a:pt x="75182" y="203979"/>
                  </a:lnTo>
                  <a:lnTo>
                    <a:pt x="87099" y="208909"/>
                  </a:lnTo>
                  <a:lnTo>
                    <a:pt x="98554" y="209855"/>
                  </a:lnTo>
                  <a:lnTo>
                    <a:pt x="120640" y="204668"/>
                  </a:lnTo>
                  <a:lnTo>
                    <a:pt x="147216" y="188594"/>
                  </a:lnTo>
                  <a:lnTo>
                    <a:pt x="159425" y="172602"/>
                  </a:lnTo>
                  <a:lnTo>
                    <a:pt x="167581" y="152626"/>
                  </a:lnTo>
                  <a:lnTo>
                    <a:pt x="171003" y="116242"/>
                  </a:lnTo>
                  <a:lnTo>
                    <a:pt x="159197" y="61204"/>
                  </a:lnTo>
                  <a:lnTo>
                    <a:pt x="143692" y="29363"/>
                  </a:lnTo>
                  <a:lnTo>
                    <a:pt x="136282" y="22308"/>
                  </a:lnTo>
                  <a:lnTo>
                    <a:pt x="100406" y="8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91046" y="534183"/>
              <a:ext cx="200043" cy="214626"/>
            </a:xfrm>
            <a:custGeom>
              <a:avLst/>
              <a:gdLst/>
              <a:ahLst/>
              <a:cxnLst/>
              <a:rect l="0" t="0" r="0" b="0"/>
              <a:pathLst>
                <a:path w="200043" h="214626">
                  <a:moveTo>
                    <a:pt x="0" y="44884"/>
                  </a:moveTo>
                  <a:lnTo>
                    <a:pt x="14654" y="103501"/>
                  </a:lnTo>
                  <a:lnTo>
                    <a:pt x="31667" y="163217"/>
                  </a:lnTo>
                  <a:lnTo>
                    <a:pt x="45640" y="211758"/>
                  </a:lnTo>
                  <a:lnTo>
                    <a:pt x="45635" y="214625"/>
                  </a:lnTo>
                  <a:lnTo>
                    <a:pt x="39389" y="205332"/>
                  </a:lnTo>
                  <a:lnTo>
                    <a:pt x="17617" y="143877"/>
                  </a:lnTo>
                  <a:lnTo>
                    <a:pt x="13099" y="82722"/>
                  </a:lnTo>
                  <a:lnTo>
                    <a:pt x="20519" y="41017"/>
                  </a:lnTo>
                  <a:lnTo>
                    <a:pt x="30957" y="21329"/>
                  </a:lnTo>
                  <a:lnTo>
                    <a:pt x="46514" y="7899"/>
                  </a:lnTo>
                  <a:lnTo>
                    <a:pt x="55576" y="2680"/>
                  </a:lnTo>
                  <a:lnTo>
                    <a:pt x="75003" y="0"/>
                  </a:lnTo>
                  <a:lnTo>
                    <a:pt x="94167" y="3879"/>
                  </a:lnTo>
                  <a:lnTo>
                    <a:pt x="125533" y="25432"/>
                  </a:lnTo>
                  <a:lnTo>
                    <a:pt x="154258" y="57809"/>
                  </a:lnTo>
                  <a:lnTo>
                    <a:pt x="181864" y="118794"/>
                  </a:lnTo>
                  <a:lnTo>
                    <a:pt x="196839" y="176467"/>
                  </a:lnTo>
                  <a:lnTo>
                    <a:pt x="200042" y="202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96415" y="514612"/>
              <a:ext cx="200042" cy="232912"/>
            </a:xfrm>
            <a:custGeom>
              <a:avLst/>
              <a:gdLst/>
              <a:ahLst/>
              <a:cxnLst/>
              <a:rect l="0" t="0" r="0" b="0"/>
              <a:pathLst>
                <a:path w="200042" h="232912">
                  <a:moveTo>
                    <a:pt x="0" y="53926"/>
                  </a:moveTo>
                  <a:lnTo>
                    <a:pt x="8332" y="108071"/>
                  </a:lnTo>
                  <a:lnTo>
                    <a:pt x="15683" y="168607"/>
                  </a:lnTo>
                  <a:lnTo>
                    <a:pt x="19995" y="219126"/>
                  </a:lnTo>
                  <a:lnTo>
                    <a:pt x="20349" y="217872"/>
                  </a:lnTo>
                  <a:lnTo>
                    <a:pt x="20963" y="168713"/>
                  </a:lnTo>
                  <a:lnTo>
                    <a:pt x="24158" y="108099"/>
                  </a:lnTo>
                  <a:lnTo>
                    <a:pt x="41296" y="50719"/>
                  </a:lnTo>
                  <a:lnTo>
                    <a:pt x="60459" y="19571"/>
                  </a:lnTo>
                  <a:lnTo>
                    <a:pt x="77172" y="6292"/>
                  </a:lnTo>
                  <a:lnTo>
                    <a:pt x="86543" y="1113"/>
                  </a:lnTo>
                  <a:lnTo>
                    <a:pt x="95130" y="0"/>
                  </a:lnTo>
                  <a:lnTo>
                    <a:pt x="110910" y="5003"/>
                  </a:lnTo>
                  <a:lnTo>
                    <a:pt x="132947" y="26562"/>
                  </a:lnTo>
                  <a:lnTo>
                    <a:pt x="161355" y="80930"/>
                  </a:lnTo>
                  <a:lnTo>
                    <a:pt x="186376" y="134823"/>
                  </a:lnTo>
                  <a:lnTo>
                    <a:pt x="195992" y="171872"/>
                  </a:lnTo>
                  <a:lnTo>
                    <a:pt x="200041" y="232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20354" y="533690"/>
              <a:ext cx="147162" cy="224478"/>
            </a:xfrm>
            <a:custGeom>
              <a:avLst/>
              <a:gdLst/>
              <a:ahLst/>
              <a:cxnLst/>
              <a:rect l="0" t="0" r="0" b="0"/>
              <a:pathLst>
                <a:path w="147162" h="224478">
                  <a:moveTo>
                    <a:pt x="102444" y="34848"/>
                  </a:moveTo>
                  <a:lnTo>
                    <a:pt x="96854" y="18081"/>
                  </a:lnTo>
                  <a:lnTo>
                    <a:pt x="84752" y="6729"/>
                  </a:lnTo>
                  <a:lnTo>
                    <a:pt x="76611" y="2064"/>
                  </a:lnTo>
                  <a:lnTo>
                    <a:pt x="58207" y="0"/>
                  </a:lnTo>
                  <a:lnTo>
                    <a:pt x="48387" y="1088"/>
                  </a:lnTo>
                  <a:lnTo>
                    <a:pt x="31235" y="11655"/>
                  </a:lnTo>
                  <a:lnTo>
                    <a:pt x="16983" y="28050"/>
                  </a:lnTo>
                  <a:lnTo>
                    <a:pt x="6750" y="47035"/>
                  </a:lnTo>
                  <a:lnTo>
                    <a:pt x="0" y="83043"/>
                  </a:lnTo>
                  <a:lnTo>
                    <a:pt x="6126" y="135962"/>
                  </a:lnTo>
                  <a:lnTo>
                    <a:pt x="21719" y="181423"/>
                  </a:lnTo>
                  <a:lnTo>
                    <a:pt x="34980" y="201768"/>
                  </a:lnTo>
                  <a:lnTo>
                    <a:pt x="52573" y="218609"/>
                  </a:lnTo>
                  <a:lnTo>
                    <a:pt x="63348" y="222866"/>
                  </a:lnTo>
                  <a:lnTo>
                    <a:pt x="87797" y="224477"/>
                  </a:lnTo>
                  <a:lnTo>
                    <a:pt x="108023" y="218173"/>
                  </a:lnTo>
                  <a:lnTo>
                    <a:pt x="116692" y="213217"/>
                  </a:lnTo>
                  <a:lnTo>
                    <a:pt x="129443" y="198351"/>
                  </a:lnTo>
                  <a:lnTo>
                    <a:pt x="147161" y="154623"/>
                  </a:lnTo>
                  <a:lnTo>
                    <a:pt x="147148" y="114661"/>
                  </a:lnTo>
                  <a:lnTo>
                    <a:pt x="125113" y="56710"/>
                  </a:lnTo>
                  <a:lnTo>
                    <a:pt x="121066" y="45914"/>
                  </a:lnTo>
                  <a:lnTo>
                    <a:pt x="107211" y="30798"/>
                  </a:lnTo>
                  <a:lnTo>
                    <a:pt x="81387" y="13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19749" y="536953"/>
              <a:ext cx="139812" cy="243092"/>
            </a:xfrm>
            <a:custGeom>
              <a:avLst/>
              <a:gdLst/>
              <a:ahLst/>
              <a:cxnLst/>
              <a:rect l="0" t="0" r="0" b="0"/>
              <a:pathLst>
                <a:path w="139812" h="243092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9783" y="174341"/>
                  </a:lnTo>
                  <a:lnTo>
                    <a:pt x="37525" y="222104"/>
                  </a:lnTo>
                  <a:lnTo>
                    <a:pt x="54063" y="236363"/>
                  </a:lnTo>
                  <a:lnTo>
                    <a:pt x="63386" y="241804"/>
                  </a:lnTo>
                  <a:lnTo>
                    <a:pt x="73111" y="243091"/>
                  </a:lnTo>
                  <a:lnTo>
                    <a:pt x="93276" y="238282"/>
                  </a:lnTo>
                  <a:lnTo>
                    <a:pt x="110817" y="222106"/>
                  </a:lnTo>
                  <a:lnTo>
                    <a:pt x="124072" y="199320"/>
                  </a:lnTo>
                  <a:lnTo>
                    <a:pt x="135700" y="146563"/>
                  </a:lnTo>
                  <a:lnTo>
                    <a:pt x="139811" y="117782"/>
                  </a:lnTo>
                  <a:lnTo>
                    <a:pt x="132916" y="54764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28124" y="519045"/>
              <a:ext cx="178986" cy="281121"/>
            </a:xfrm>
            <a:custGeom>
              <a:avLst/>
              <a:gdLst/>
              <a:ahLst/>
              <a:cxnLst/>
              <a:rect l="0" t="0" r="0" b="0"/>
              <a:pathLst>
                <a:path w="178986" h="281121">
                  <a:moveTo>
                    <a:pt x="0" y="102136"/>
                  </a:moveTo>
                  <a:lnTo>
                    <a:pt x="14654" y="160753"/>
                  </a:lnTo>
                  <a:lnTo>
                    <a:pt x="27029" y="214927"/>
                  </a:lnTo>
                  <a:lnTo>
                    <a:pt x="29066" y="247339"/>
                  </a:lnTo>
                  <a:lnTo>
                    <a:pt x="27567" y="245732"/>
                  </a:lnTo>
                  <a:lnTo>
                    <a:pt x="10176" y="189395"/>
                  </a:lnTo>
                  <a:lnTo>
                    <a:pt x="3015" y="138909"/>
                  </a:lnTo>
                  <a:lnTo>
                    <a:pt x="894" y="85735"/>
                  </a:lnTo>
                  <a:lnTo>
                    <a:pt x="5766" y="31436"/>
                  </a:lnTo>
                  <a:lnTo>
                    <a:pt x="17770" y="11832"/>
                  </a:lnTo>
                  <a:lnTo>
                    <a:pt x="25885" y="3329"/>
                  </a:lnTo>
                  <a:lnTo>
                    <a:pt x="35974" y="0"/>
                  </a:lnTo>
                  <a:lnTo>
                    <a:pt x="59662" y="2540"/>
                  </a:lnTo>
                  <a:lnTo>
                    <a:pt x="88128" y="17124"/>
                  </a:lnTo>
                  <a:lnTo>
                    <a:pt x="111380" y="47441"/>
                  </a:lnTo>
                  <a:lnTo>
                    <a:pt x="140198" y="106843"/>
                  </a:lnTo>
                  <a:lnTo>
                    <a:pt x="165301" y="164850"/>
                  </a:lnTo>
                  <a:lnTo>
                    <a:pt x="174931" y="210405"/>
                  </a:lnTo>
                  <a:lnTo>
                    <a:pt x="177784" y="251589"/>
                  </a:lnTo>
                  <a:lnTo>
                    <a:pt x="178985" y="281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01865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8305" y="1534142"/>
            <a:ext cx="408306" cy="493851"/>
            <a:chOff x="158305" y="1534142"/>
            <a:chExt cx="408306" cy="493851"/>
          </a:xfrm>
        </p:grpSpPr>
        <p:sp>
          <p:nvSpPr>
            <p:cNvPr id="41" name="Freeform 40"/>
            <p:cNvSpPr/>
            <p:nvPr/>
          </p:nvSpPr>
          <p:spPr>
            <a:xfrm>
              <a:off x="326383" y="1674031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3" y="165488"/>
                  </a:lnTo>
                  <a:lnTo>
                    <a:pt x="10336" y="214966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305" y="1534142"/>
              <a:ext cx="408306" cy="493851"/>
            </a:xfrm>
            <a:custGeom>
              <a:avLst/>
              <a:gdLst/>
              <a:ahLst/>
              <a:cxnLst/>
              <a:rect l="0" t="0" r="0" b="0"/>
              <a:pathLst>
                <a:path w="408306" h="493851">
                  <a:moveTo>
                    <a:pt x="283891" y="13547"/>
                  </a:moveTo>
                  <a:lnTo>
                    <a:pt x="267124" y="2368"/>
                  </a:lnTo>
                  <a:lnTo>
                    <a:pt x="249533" y="0"/>
                  </a:lnTo>
                  <a:lnTo>
                    <a:pt x="198466" y="8011"/>
                  </a:lnTo>
                  <a:lnTo>
                    <a:pt x="141628" y="29264"/>
                  </a:lnTo>
                  <a:lnTo>
                    <a:pt x="90116" y="62901"/>
                  </a:lnTo>
                  <a:lnTo>
                    <a:pt x="52592" y="100375"/>
                  </a:lnTo>
                  <a:lnTo>
                    <a:pt x="21437" y="151624"/>
                  </a:lnTo>
                  <a:lnTo>
                    <a:pt x="9318" y="179029"/>
                  </a:lnTo>
                  <a:lnTo>
                    <a:pt x="1537" y="234751"/>
                  </a:lnTo>
                  <a:lnTo>
                    <a:pt x="0" y="290818"/>
                  </a:lnTo>
                  <a:lnTo>
                    <a:pt x="9272" y="345783"/>
                  </a:lnTo>
                  <a:lnTo>
                    <a:pt x="39035" y="408075"/>
                  </a:lnTo>
                  <a:lnTo>
                    <a:pt x="65112" y="437980"/>
                  </a:lnTo>
                  <a:lnTo>
                    <a:pt x="126168" y="483492"/>
                  </a:lnTo>
                  <a:lnTo>
                    <a:pt x="150231" y="491473"/>
                  </a:lnTo>
                  <a:lnTo>
                    <a:pt x="177693" y="493850"/>
                  </a:lnTo>
                  <a:lnTo>
                    <a:pt x="236744" y="485844"/>
                  </a:lnTo>
                  <a:lnTo>
                    <a:pt x="261767" y="477310"/>
                  </a:lnTo>
                  <a:lnTo>
                    <a:pt x="324247" y="433367"/>
                  </a:lnTo>
                  <a:lnTo>
                    <a:pt x="366602" y="382737"/>
                  </a:lnTo>
                  <a:lnTo>
                    <a:pt x="390027" y="334546"/>
                  </a:lnTo>
                  <a:lnTo>
                    <a:pt x="403726" y="283223"/>
                  </a:lnTo>
                  <a:lnTo>
                    <a:pt x="408305" y="232141"/>
                  </a:lnTo>
                  <a:lnTo>
                    <a:pt x="407322" y="185680"/>
                  </a:lnTo>
                  <a:lnTo>
                    <a:pt x="393253" y="136559"/>
                  </a:lnTo>
                  <a:lnTo>
                    <a:pt x="373097" y="93019"/>
                  </a:lnTo>
                  <a:lnTo>
                    <a:pt x="345418" y="59711"/>
                  </a:lnTo>
                  <a:lnTo>
                    <a:pt x="313820" y="41393"/>
                  </a:lnTo>
                  <a:lnTo>
                    <a:pt x="261814" y="27843"/>
                  </a:lnTo>
                  <a:lnTo>
                    <a:pt x="223538" y="28311"/>
                  </a:lnTo>
                  <a:lnTo>
                    <a:pt x="189135" y="34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05408" y="1431875"/>
            <a:ext cx="1021308" cy="476827"/>
            <a:chOff x="905408" y="1431875"/>
            <a:chExt cx="1021308" cy="476827"/>
          </a:xfrm>
        </p:grpSpPr>
        <p:sp>
          <p:nvSpPr>
            <p:cNvPr id="44" name="Freeform 43"/>
            <p:cNvSpPr/>
            <p:nvPr/>
          </p:nvSpPr>
          <p:spPr>
            <a:xfrm>
              <a:off x="905408" y="1617861"/>
              <a:ext cx="228751" cy="290841"/>
            </a:xfrm>
            <a:custGeom>
              <a:avLst/>
              <a:gdLst/>
              <a:ahLst/>
              <a:cxnLst/>
              <a:rect l="0" t="0" r="0" b="0"/>
              <a:pathLst>
                <a:path w="228751" h="290841">
                  <a:moveTo>
                    <a:pt x="168498" y="45641"/>
                  </a:moveTo>
                  <a:lnTo>
                    <a:pt x="133601" y="16333"/>
                  </a:lnTo>
                  <a:lnTo>
                    <a:pt x="104346" y="1732"/>
                  </a:lnTo>
                  <a:lnTo>
                    <a:pt x="80715" y="0"/>
                  </a:lnTo>
                  <a:lnTo>
                    <a:pt x="55784" y="4299"/>
                  </a:lnTo>
                  <a:lnTo>
                    <a:pt x="33005" y="14009"/>
                  </a:lnTo>
                  <a:lnTo>
                    <a:pt x="6040" y="38218"/>
                  </a:lnTo>
                  <a:lnTo>
                    <a:pt x="1701" y="47712"/>
                  </a:lnTo>
                  <a:lnTo>
                    <a:pt x="0" y="67618"/>
                  </a:lnTo>
                  <a:lnTo>
                    <a:pt x="6262" y="85045"/>
                  </a:lnTo>
                  <a:lnTo>
                    <a:pt x="11208" y="92967"/>
                  </a:lnTo>
                  <a:lnTo>
                    <a:pt x="26062" y="104890"/>
                  </a:lnTo>
                  <a:lnTo>
                    <a:pt x="45532" y="112918"/>
                  </a:lnTo>
                  <a:lnTo>
                    <a:pt x="104154" y="124084"/>
                  </a:lnTo>
                  <a:lnTo>
                    <a:pt x="166149" y="132227"/>
                  </a:lnTo>
                  <a:lnTo>
                    <a:pt x="187341" y="139106"/>
                  </a:lnTo>
                  <a:lnTo>
                    <a:pt x="204559" y="149962"/>
                  </a:lnTo>
                  <a:lnTo>
                    <a:pt x="216891" y="165706"/>
                  </a:lnTo>
                  <a:lnTo>
                    <a:pt x="225101" y="185571"/>
                  </a:lnTo>
                  <a:lnTo>
                    <a:pt x="228750" y="209997"/>
                  </a:lnTo>
                  <a:lnTo>
                    <a:pt x="224133" y="233332"/>
                  </a:lnTo>
                  <a:lnTo>
                    <a:pt x="219626" y="244468"/>
                  </a:lnTo>
                  <a:lnTo>
                    <a:pt x="202140" y="263080"/>
                  </a:lnTo>
                  <a:lnTo>
                    <a:pt x="158376" y="288504"/>
                  </a:lnTo>
                  <a:lnTo>
                    <a:pt x="133974" y="290840"/>
                  </a:lnTo>
                  <a:lnTo>
                    <a:pt x="80180" y="282809"/>
                  </a:lnTo>
                  <a:lnTo>
                    <a:pt x="28186" y="261331"/>
                  </a:lnTo>
                  <a:lnTo>
                    <a:pt x="10571" y="256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21305" y="1431875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78271"/>
                  </a:lnTo>
                  <a:lnTo>
                    <a:pt x="10240" y="232195"/>
                  </a:lnTo>
                  <a:lnTo>
                    <a:pt x="13591" y="290404"/>
                  </a:lnTo>
                  <a:lnTo>
                    <a:pt x="19582" y="347223"/>
                  </a:lnTo>
                  <a:lnTo>
                    <a:pt x="20766" y="405196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58134" y="160033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7806" y="11179"/>
                  </a:lnTo>
                  <a:lnTo>
                    <a:pt x="138498" y="23719"/>
                  </a:lnTo>
                  <a:lnTo>
                    <a:pt x="79437" y="31202"/>
                  </a:lnTo>
                  <a:lnTo>
                    <a:pt x="27736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54870" y="1705616"/>
              <a:ext cx="170467" cy="195115"/>
            </a:xfrm>
            <a:custGeom>
              <a:avLst/>
              <a:gdLst/>
              <a:ahLst/>
              <a:cxnLst/>
              <a:rect l="0" t="0" r="0" b="0"/>
              <a:pathLst>
                <a:path w="170467" h="195115">
                  <a:moveTo>
                    <a:pt x="108591" y="10529"/>
                  </a:moveTo>
                  <a:lnTo>
                    <a:pt x="91823" y="4939"/>
                  </a:lnTo>
                  <a:lnTo>
                    <a:pt x="74232" y="5315"/>
                  </a:lnTo>
                  <a:lnTo>
                    <a:pt x="64628" y="7053"/>
                  </a:lnTo>
                  <a:lnTo>
                    <a:pt x="47718" y="18343"/>
                  </a:lnTo>
                  <a:lnTo>
                    <a:pt x="11797" y="58134"/>
                  </a:lnTo>
                  <a:lnTo>
                    <a:pt x="2010" y="81210"/>
                  </a:lnTo>
                  <a:lnTo>
                    <a:pt x="0" y="107063"/>
                  </a:lnTo>
                  <a:lnTo>
                    <a:pt x="4176" y="132982"/>
                  </a:lnTo>
                  <a:lnTo>
                    <a:pt x="13831" y="156199"/>
                  </a:lnTo>
                  <a:lnTo>
                    <a:pt x="38010" y="183412"/>
                  </a:lnTo>
                  <a:lnTo>
                    <a:pt x="60454" y="192650"/>
                  </a:lnTo>
                  <a:lnTo>
                    <a:pt x="72990" y="195114"/>
                  </a:lnTo>
                  <a:lnTo>
                    <a:pt x="96278" y="191612"/>
                  </a:lnTo>
                  <a:lnTo>
                    <a:pt x="125999" y="176487"/>
                  </a:lnTo>
                  <a:lnTo>
                    <a:pt x="157003" y="150415"/>
                  </a:lnTo>
                  <a:lnTo>
                    <a:pt x="165202" y="130412"/>
                  </a:lnTo>
                  <a:lnTo>
                    <a:pt x="170466" y="79443"/>
                  </a:lnTo>
                  <a:lnTo>
                    <a:pt x="164947" y="55195"/>
                  </a:lnTo>
                  <a:lnTo>
                    <a:pt x="153525" y="33890"/>
                  </a:lnTo>
                  <a:lnTo>
                    <a:pt x="129703" y="11081"/>
                  </a:lnTo>
                  <a:lnTo>
                    <a:pt x="1085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79274" y="1663502"/>
              <a:ext cx="105286" cy="204636"/>
            </a:xfrm>
            <a:custGeom>
              <a:avLst/>
              <a:gdLst/>
              <a:ahLst/>
              <a:cxnLst/>
              <a:rect l="0" t="0" r="0" b="0"/>
              <a:pathLst>
                <a:path w="105286" h="204636">
                  <a:moveTo>
                    <a:pt x="0" y="105285"/>
                  </a:moveTo>
                  <a:lnTo>
                    <a:pt x="19128" y="157990"/>
                  </a:lnTo>
                  <a:lnTo>
                    <a:pt x="45854" y="204635"/>
                  </a:lnTo>
                  <a:lnTo>
                    <a:pt x="44556" y="198574"/>
                  </a:lnTo>
                  <a:lnTo>
                    <a:pt x="11000" y="135752"/>
                  </a:lnTo>
                  <a:lnTo>
                    <a:pt x="3259" y="101834"/>
                  </a:lnTo>
                  <a:lnTo>
                    <a:pt x="4085" y="65268"/>
                  </a:lnTo>
                  <a:lnTo>
                    <a:pt x="6233" y="54041"/>
                  </a:lnTo>
                  <a:lnTo>
                    <a:pt x="11174" y="45386"/>
                  </a:lnTo>
                  <a:lnTo>
                    <a:pt x="54114" y="13314"/>
                  </a:lnTo>
                  <a:lnTo>
                    <a:pt x="74354" y="59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58259" y="1642207"/>
              <a:ext cx="168457" cy="242395"/>
            </a:xfrm>
            <a:custGeom>
              <a:avLst/>
              <a:gdLst/>
              <a:ahLst/>
              <a:cxnLst/>
              <a:rect l="0" t="0" r="0" b="0"/>
              <a:pathLst>
                <a:path w="168457" h="242395">
                  <a:moveTo>
                    <a:pt x="0" y="105523"/>
                  </a:moveTo>
                  <a:lnTo>
                    <a:pt x="58616" y="105523"/>
                  </a:lnTo>
                  <a:lnTo>
                    <a:pt x="93407" y="99934"/>
                  </a:lnTo>
                  <a:lnTo>
                    <a:pt x="125942" y="85280"/>
                  </a:lnTo>
                  <a:lnTo>
                    <a:pt x="140982" y="69620"/>
                  </a:lnTo>
                  <a:lnTo>
                    <a:pt x="146630" y="60531"/>
                  </a:lnTo>
                  <a:lnTo>
                    <a:pt x="149787" y="41073"/>
                  </a:lnTo>
                  <a:lnTo>
                    <a:pt x="148991" y="30971"/>
                  </a:lnTo>
                  <a:lnTo>
                    <a:pt x="141867" y="13507"/>
                  </a:lnTo>
                  <a:lnTo>
                    <a:pt x="136692" y="5575"/>
                  </a:lnTo>
                  <a:lnTo>
                    <a:pt x="128563" y="1456"/>
                  </a:lnTo>
                  <a:lnTo>
                    <a:pt x="107052" y="0"/>
                  </a:lnTo>
                  <a:lnTo>
                    <a:pt x="74223" y="11346"/>
                  </a:lnTo>
                  <a:lnTo>
                    <a:pt x="47858" y="29526"/>
                  </a:lnTo>
                  <a:lnTo>
                    <a:pt x="35698" y="49130"/>
                  </a:lnTo>
                  <a:lnTo>
                    <a:pt x="27564" y="73440"/>
                  </a:lnTo>
                  <a:lnTo>
                    <a:pt x="24155" y="114604"/>
                  </a:lnTo>
                  <a:lnTo>
                    <a:pt x="31203" y="160986"/>
                  </a:lnTo>
                  <a:lnTo>
                    <a:pt x="47590" y="196826"/>
                  </a:lnTo>
                  <a:lnTo>
                    <a:pt x="60535" y="214732"/>
                  </a:lnTo>
                  <a:lnTo>
                    <a:pt x="77207" y="227370"/>
                  </a:lnTo>
                  <a:lnTo>
                    <a:pt x="98655" y="235716"/>
                  </a:lnTo>
                  <a:lnTo>
                    <a:pt x="147605" y="241075"/>
                  </a:lnTo>
                  <a:lnTo>
                    <a:pt x="168456" y="242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1409" y="2566381"/>
            <a:ext cx="515117" cy="554599"/>
            <a:chOff x="91409" y="2566381"/>
            <a:chExt cx="515117" cy="554599"/>
          </a:xfrm>
        </p:grpSpPr>
        <p:sp>
          <p:nvSpPr>
            <p:cNvPr id="51" name="Freeform 50"/>
            <p:cNvSpPr/>
            <p:nvPr/>
          </p:nvSpPr>
          <p:spPr>
            <a:xfrm>
              <a:off x="265843" y="2630110"/>
              <a:ext cx="239525" cy="361607"/>
            </a:xfrm>
            <a:custGeom>
              <a:avLst/>
              <a:gdLst/>
              <a:ahLst/>
              <a:cxnLst/>
              <a:rect l="0" t="0" r="0" b="0"/>
              <a:pathLst>
                <a:path w="239525" h="361607">
                  <a:moveTo>
                    <a:pt x="50011" y="2014"/>
                  </a:moveTo>
                  <a:lnTo>
                    <a:pt x="24818" y="64294"/>
                  </a:lnTo>
                  <a:lnTo>
                    <a:pt x="4767" y="126621"/>
                  </a:lnTo>
                  <a:lnTo>
                    <a:pt x="2301" y="129539"/>
                  </a:lnTo>
                  <a:lnTo>
                    <a:pt x="657" y="126805"/>
                  </a:lnTo>
                  <a:lnTo>
                    <a:pt x="0" y="112459"/>
                  </a:lnTo>
                  <a:lnTo>
                    <a:pt x="12216" y="64478"/>
                  </a:lnTo>
                  <a:lnTo>
                    <a:pt x="27764" y="38979"/>
                  </a:lnTo>
                  <a:lnTo>
                    <a:pt x="47189" y="16606"/>
                  </a:lnTo>
                  <a:lnTo>
                    <a:pt x="73352" y="748"/>
                  </a:lnTo>
                  <a:lnTo>
                    <a:pt x="83119" y="0"/>
                  </a:lnTo>
                  <a:lnTo>
                    <a:pt x="103330" y="5408"/>
                  </a:lnTo>
                  <a:lnTo>
                    <a:pt x="120892" y="18731"/>
                  </a:lnTo>
                  <a:lnTo>
                    <a:pt x="135326" y="36350"/>
                  </a:lnTo>
                  <a:lnTo>
                    <a:pt x="145641" y="55879"/>
                  </a:lnTo>
                  <a:lnTo>
                    <a:pt x="153389" y="105417"/>
                  </a:lnTo>
                  <a:lnTo>
                    <a:pt x="154920" y="160263"/>
                  </a:lnTo>
                  <a:lnTo>
                    <a:pt x="149633" y="210568"/>
                  </a:lnTo>
                  <a:lnTo>
                    <a:pt x="130836" y="268081"/>
                  </a:lnTo>
                  <a:lnTo>
                    <a:pt x="98696" y="326217"/>
                  </a:lnTo>
                  <a:lnTo>
                    <a:pt x="84907" y="343416"/>
                  </a:lnTo>
                  <a:lnTo>
                    <a:pt x="58401" y="360663"/>
                  </a:lnTo>
                  <a:lnTo>
                    <a:pt x="49755" y="361606"/>
                  </a:lnTo>
                  <a:lnTo>
                    <a:pt x="33910" y="356415"/>
                  </a:lnTo>
                  <a:lnTo>
                    <a:pt x="11835" y="340339"/>
                  </a:lnTo>
                  <a:lnTo>
                    <a:pt x="8183" y="331679"/>
                  </a:lnTo>
                  <a:lnTo>
                    <a:pt x="7245" y="309579"/>
                  </a:lnTo>
                  <a:lnTo>
                    <a:pt x="13846" y="290398"/>
                  </a:lnTo>
                  <a:lnTo>
                    <a:pt x="18882" y="282007"/>
                  </a:lnTo>
                  <a:lnTo>
                    <a:pt x="48327" y="259020"/>
                  </a:lnTo>
                  <a:lnTo>
                    <a:pt x="70320" y="253889"/>
                  </a:lnTo>
                  <a:lnTo>
                    <a:pt x="113035" y="260127"/>
                  </a:lnTo>
                  <a:lnTo>
                    <a:pt x="176340" y="288498"/>
                  </a:lnTo>
                  <a:lnTo>
                    <a:pt x="239524" y="296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409" y="2566381"/>
              <a:ext cx="515117" cy="554599"/>
            </a:xfrm>
            <a:custGeom>
              <a:avLst/>
              <a:gdLst/>
              <a:ahLst/>
              <a:cxnLst/>
              <a:rect l="0" t="0" r="0" b="0"/>
              <a:pathLst>
                <a:path w="515117" h="554599">
                  <a:moveTo>
                    <a:pt x="298145" y="13100"/>
                  </a:moveTo>
                  <a:lnTo>
                    <a:pt x="247120" y="27673"/>
                  </a:lnTo>
                  <a:lnTo>
                    <a:pt x="191903" y="60426"/>
                  </a:lnTo>
                  <a:lnTo>
                    <a:pt x="128560" y="110437"/>
                  </a:lnTo>
                  <a:lnTo>
                    <a:pt x="77039" y="162974"/>
                  </a:lnTo>
                  <a:lnTo>
                    <a:pt x="46153" y="214324"/>
                  </a:lnTo>
                  <a:lnTo>
                    <a:pt x="17522" y="269527"/>
                  </a:lnTo>
                  <a:lnTo>
                    <a:pt x="1958" y="311477"/>
                  </a:lnTo>
                  <a:lnTo>
                    <a:pt x="0" y="336395"/>
                  </a:lnTo>
                  <a:lnTo>
                    <a:pt x="8275" y="386577"/>
                  </a:lnTo>
                  <a:lnTo>
                    <a:pt x="23514" y="440380"/>
                  </a:lnTo>
                  <a:lnTo>
                    <a:pt x="48317" y="473884"/>
                  </a:lnTo>
                  <a:lnTo>
                    <a:pt x="108883" y="520283"/>
                  </a:lnTo>
                  <a:lnTo>
                    <a:pt x="161307" y="542349"/>
                  </a:lnTo>
                  <a:lnTo>
                    <a:pt x="211800" y="554598"/>
                  </a:lnTo>
                  <a:lnTo>
                    <a:pt x="266835" y="548178"/>
                  </a:lnTo>
                  <a:lnTo>
                    <a:pt x="322766" y="535645"/>
                  </a:lnTo>
                  <a:lnTo>
                    <a:pt x="383225" y="500272"/>
                  </a:lnTo>
                  <a:lnTo>
                    <a:pt x="432008" y="454288"/>
                  </a:lnTo>
                  <a:lnTo>
                    <a:pt x="469714" y="401352"/>
                  </a:lnTo>
                  <a:lnTo>
                    <a:pt x="499564" y="340930"/>
                  </a:lnTo>
                  <a:lnTo>
                    <a:pt x="514143" y="282014"/>
                  </a:lnTo>
                  <a:lnTo>
                    <a:pt x="515116" y="220984"/>
                  </a:lnTo>
                  <a:lnTo>
                    <a:pt x="507492" y="167113"/>
                  </a:lnTo>
                  <a:lnTo>
                    <a:pt x="497824" y="116056"/>
                  </a:lnTo>
                  <a:lnTo>
                    <a:pt x="488667" y="89274"/>
                  </a:lnTo>
                  <a:lnTo>
                    <a:pt x="449879" y="31161"/>
                  </a:lnTo>
                  <a:lnTo>
                    <a:pt x="429143" y="18008"/>
                  </a:lnTo>
                  <a:lnTo>
                    <a:pt x="377704" y="32"/>
                  </a:lnTo>
                  <a:lnTo>
                    <a:pt x="336406" y="0"/>
                  </a:lnTo>
                  <a:lnTo>
                    <a:pt x="284039" y="17705"/>
                  </a:lnTo>
                  <a:lnTo>
                    <a:pt x="256031" y="34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53768" y="2642653"/>
            <a:ext cx="885948" cy="343974"/>
            <a:chOff x="853768" y="2642653"/>
            <a:chExt cx="885948" cy="343974"/>
          </a:xfrm>
        </p:grpSpPr>
        <p:sp>
          <p:nvSpPr>
            <p:cNvPr id="54" name="Freeform 53"/>
            <p:cNvSpPr/>
            <p:nvPr/>
          </p:nvSpPr>
          <p:spPr>
            <a:xfrm>
              <a:off x="853768" y="2729450"/>
              <a:ext cx="254716" cy="257177"/>
            </a:xfrm>
            <a:custGeom>
              <a:avLst/>
              <a:gdLst/>
              <a:ahLst/>
              <a:cxnLst/>
              <a:rect l="0" t="0" r="0" b="0"/>
              <a:pathLst>
                <a:path w="254716" h="257177">
                  <a:moveTo>
                    <a:pt x="20097" y="71130"/>
                  </a:moveTo>
                  <a:lnTo>
                    <a:pt x="5443" y="129747"/>
                  </a:lnTo>
                  <a:lnTo>
                    <a:pt x="7540" y="183921"/>
                  </a:lnTo>
                  <a:lnTo>
                    <a:pt x="9168" y="239682"/>
                  </a:lnTo>
                  <a:lnTo>
                    <a:pt x="9301" y="253688"/>
                  </a:lnTo>
                  <a:lnTo>
                    <a:pt x="8220" y="257176"/>
                  </a:lnTo>
                  <a:lnTo>
                    <a:pt x="3900" y="245454"/>
                  </a:lnTo>
                  <a:lnTo>
                    <a:pt x="0" y="191439"/>
                  </a:lnTo>
                  <a:lnTo>
                    <a:pt x="2349" y="134496"/>
                  </a:lnTo>
                  <a:lnTo>
                    <a:pt x="18193" y="72542"/>
                  </a:lnTo>
                  <a:lnTo>
                    <a:pt x="29389" y="50701"/>
                  </a:lnTo>
                  <a:lnTo>
                    <a:pt x="36820" y="44642"/>
                  </a:lnTo>
                  <a:lnTo>
                    <a:pt x="45284" y="41773"/>
                  </a:lnTo>
                  <a:lnTo>
                    <a:pt x="54436" y="41030"/>
                  </a:lnTo>
                  <a:lnTo>
                    <a:pt x="70843" y="46444"/>
                  </a:lnTo>
                  <a:lnTo>
                    <a:pt x="78494" y="51163"/>
                  </a:lnTo>
                  <a:lnTo>
                    <a:pt x="100441" y="80162"/>
                  </a:lnTo>
                  <a:lnTo>
                    <a:pt x="113176" y="123693"/>
                  </a:lnTo>
                  <a:lnTo>
                    <a:pt x="116075" y="123720"/>
                  </a:lnTo>
                  <a:lnTo>
                    <a:pt x="119177" y="120228"/>
                  </a:lnTo>
                  <a:lnTo>
                    <a:pt x="130426" y="60829"/>
                  </a:lnTo>
                  <a:lnTo>
                    <a:pt x="145464" y="29083"/>
                  </a:lnTo>
                  <a:lnTo>
                    <a:pt x="170326" y="3040"/>
                  </a:lnTo>
                  <a:lnTo>
                    <a:pt x="179911" y="0"/>
                  </a:lnTo>
                  <a:lnTo>
                    <a:pt x="199920" y="2862"/>
                  </a:lnTo>
                  <a:lnTo>
                    <a:pt x="217391" y="18172"/>
                  </a:lnTo>
                  <a:lnTo>
                    <a:pt x="242083" y="60539"/>
                  </a:lnTo>
                  <a:lnTo>
                    <a:pt x="254456" y="92168"/>
                  </a:lnTo>
                  <a:lnTo>
                    <a:pt x="254715" y="101533"/>
                  </a:lnTo>
                  <a:lnTo>
                    <a:pt x="247411" y="128231"/>
                  </a:lnTo>
                  <a:lnTo>
                    <a:pt x="250525" y="174869"/>
                  </a:lnTo>
                  <a:lnTo>
                    <a:pt x="251724" y="208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37962" y="2737409"/>
              <a:ext cx="127036" cy="221136"/>
            </a:xfrm>
            <a:custGeom>
              <a:avLst/>
              <a:gdLst/>
              <a:ahLst/>
              <a:cxnLst/>
              <a:rect l="0" t="0" r="0" b="0"/>
              <a:pathLst>
                <a:path w="127036" h="221136">
                  <a:moveTo>
                    <a:pt x="93872" y="0"/>
                  </a:moveTo>
                  <a:lnTo>
                    <a:pt x="77104" y="5589"/>
                  </a:lnTo>
                  <a:lnTo>
                    <a:pt x="62633" y="17692"/>
                  </a:lnTo>
                  <a:lnTo>
                    <a:pt x="44452" y="44236"/>
                  </a:lnTo>
                  <a:lnTo>
                    <a:pt x="9002" y="105471"/>
                  </a:lnTo>
                  <a:lnTo>
                    <a:pt x="2197" y="115938"/>
                  </a:lnTo>
                  <a:lnTo>
                    <a:pt x="0" y="127595"/>
                  </a:lnTo>
                  <a:lnTo>
                    <a:pt x="13501" y="188060"/>
                  </a:lnTo>
                  <a:lnTo>
                    <a:pt x="29374" y="215079"/>
                  </a:lnTo>
                  <a:lnTo>
                    <a:pt x="36835" y="219425"/>
                  </a:lnTo>
                  <a:lnTo>
                    <a:pt x="54484" y="221135"/>
                  </a:lnTo>
                  <a:lnTo>
                    <a:pt x="74027" y="211756"/>
                  </a:lnTo>
                  <a:lnTo>
                    <a:pt x="92071" y="195889"/>
                  </a:lnTo>
                  <a:lnTo>
                    <a:pt x="122866" y="141263"/>
                  </a:lnTo>
                  <a:lnTo>
                    <a:pt x="127035" y="117766"/>
                  </a:lnTo>
                  <a:lnTo>
                    <a:pt x="117260" y="57362"/>
                  </a:lnTo>
                  <a:lnTo>
                    <a:pt x="10440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95005" y="2716352"/>
              <a:ext cx="136871" cy="189654"/>
            </a:xfrm>
            <a:custGeom>
              <a:avLst/>
              <a:gdLst/>
              <a:ahLst/>
              <a:cxnLst/>
              <a:rect l="0" t="0" r="0" b="0"/>
              <a:pathLst>
                <a:path w="136871" h="189654">
                  <a:moveTo>
                    <a:pt x="0" y="42114"/>
                  </a:moveTo>
                  <a:lnTo>
                    <a:pt x="22854" y="103224"/>
                  </a:lnTo>
                  <a:lnTo>
                    <a:pt x="27114" y="157656"/>
                  </a:lnTo>
                  <a:lnTo>
                    <a:pt x="41439" y="183843"/>
                  </a:lnTo>
                  <a:lnTo>
                    <a:pt x="48683" y="188073"/>
                  </a:lnTo>
                  <a:lnTo>
                    <a:pt x="66090" y="189653"/>
                  </a:lnTo>
                  <a:lnTo>
                    <a:pt x="75646" y="183757"/>
                  </a:lnTo>
                  <a:lnTo>
                    <a:pt x="95621" y="161608"/>
                  </a:lnTo>
                  <a:lnTo>
                    <a:pt x="115420" y="121843"/>
                  </a:lnTo>
                  <a:lnTo>
                    <a:pt x="125354" y="67655"/>
                  </a:lnTo>
                  <a:lnTo>
                    <a:pt x="134249" y="2506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16103" y="2737409"/>
              <a:ext cx="14450" cy="147400"/>
            </a:xfrm>
            <a:custGeom>
              <a:avLst/>
              <a:gdLst/>
              <a:ahLst/>
              <a:cxnLst/>
              <a:rect l="0" t="0" r="0" b="0"/>
              <a:pathLst>
                <a:path w="14450" h="147400">
                  <a:moveTo>
                    <a:pt x="0" y="0"/>
                  </a:moveTo>
                  <a:lnTo>
                    <a:pt x="11453" y="48931"/>
                  </a:lnTo>
                  <a:lnTo>
                    <a:pt x="14449" y="77899"/>
                  </a:lnTo>
                  <a:lnTo>
                    <a:pt x="6667" y="1219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37160" y="2642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13060" y="2647350"/>
              <a:ext cx="126656" cy="226930"/>
            </a:xfrm>
            <a:custGeom>
              <a:avLst/>
              <a:gdLst/>
              <a:ahLst/>
              <a:cxnLst/>
              <a:rect l="0" t="0" r="0" b="0"/>
              <a:pathLst>
                <a:path w="126656" h="226930">
                  <a:moveTo>
                    <a:pt x="29385" y="100587"/>
                  </a:moveTo>
                  <a:lnTo>
                    <a:pt x="46153" y="106177"/>
                  </a:lnTo>
                  <a:lnTo>
                    <a:pt x="63744" y="105801"/>
                  </a:lnTo>
                  <a:lnTo>
                    <a:pt x="83260" y="100565"/>
                  </a:lnTo>
                  <a:lnTo>
                    <a:pt x="103632" y="90439"/>
                  </a:lnTo>
                  <a:lnTo>
                    <a:pt x="118146" y="75020"/>
                  </a:lnTo>
                  <a:lnTo>
                    <a:pt x="123654" y="65995"/>
                  </a:lnTo>
                  <a:lnTo>
                    <a:pt x="126655" y="46608"/>
                  </a:lnTo>
                  <a:lnTo>
                    <a:pt x="125817" y="36525"/>
                  </a:lnTo>
                  <a:lnTo>
                    <a:pt x="118647" y="19083"/>
                  </a:lnTo>
                  <a:lnTo>
                    <a:pt x="113460" y="11156"/>
                  </a:lnTo>
                  <a:lnTo>
                    <a:pt x="104152" y="5872"/>
                  </a:lnTo>
                  <a:lnTo>
                    <a:pt x="78213" y="0"/>
                  </a:lnTo>
                  <a:lnTo>
                    <a:pt x="53426" y="3629"/>
                  </a:lnTo>
                  <a:lnTo>
                    <a:pt x="31881" y="14211"/>
                  </a:lnTo>
                  <a:lnTo>
                    <a:pt x="14507" y="30612"/>
                  </a:lnTo>
                  <a:lnTo>
                    <a:pt x="5225" y="55839"/>
                  </a:lnTo>
                  <a:lnTo>
                    <a:pt x="0" y="102927"/>
                  </a:lnTo>
                  <a:lnTo>
                    <a:pt x="3824" y="160061"/>
                  </a:lnTo>
                  <a:lnTo>
                    <a:pt x="1404" y="194248"/>
                  </a:lnTo>
                  <a:lnTo>
                    <a:pt x="3712" y="202802"/>
                  </a:lnTo>
                  <a:lnTo>
                    <a:pt x="8760" y="209675"/>
                  </a:lnTo>
                  <a:lnTo>
                    <a:pt x="15635" y="215426"/>
                  </a:lnTo>
                  <a:lnTo>
                    <a:pt x="35752" y="221817"/>
                  </a:lnTo>
                  <a:lnTo>
                    <a:pt x="95734" y="226256"/>
                  </a:lnTo>
                  <a:lnTo>
                    <a:pt x="113613" y="226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72670" y="3484932"/>
            <a:ext cx="444441" cy="445037"/>
            <a:chOff x="172670" y="3484932"/>
            <a:chExt cx="444441" cy="445037"/>
          </a:xfrm>
        </p:grpSpPr>
        <p:sp>
          <p:nvSpPr>
            <p:cNvPr id="61" name="Freeform 60"/>
            <p:cNvSpPr/>
            <p:nvPr/>
          </p:nvSpPr>
          <p:spPr>
            <a:xfrm>
              <a:off x="272715" y="3548103"/>
              <a:ext cx="218040" cy="302877"/>
            </a:xfrm>
            <a:custGeom>
              <a:avLst/>
              <a:gdLst/>
              <a:ahLst/>
              <a:cxnLst/>
              <a:rect l="0" t="0" r="0" b="0"/>
              <a:pathLst>
                <a:path w="218040" h="302877">
                  <a:moveTo>
                    <a:pt x="85253" y="0"/>
                  </a:moveTo>
                  <a:lnTo>
                    <a:pt x="26690" y="49499"/>
                  </a:lnTo>
                  <a:lnTo>
                    <a:pt x="4860" y="70299"/>
                  </a:lnTo>
                  <a:lnTo>
                    <a:pt x="1242" y="71432"/>
                  </a:lnTo>
                  <a:lnTo>
                    <a:pt x="0" y="68679"/>
                  </a:lnTo>
                  <a:lnTo>
                    <a:pt x="342" y="63333"/>
                  </a:lnTo>
                  <a:lnTo>
                    <a:pt x="12001" y="39043"/>
                  </a:lnTo>
                  <a:lnTo>
                    <a:pt x="35863" y="15208"/>
                  </a:lnTo>
                  <a:lnTo>
                    <a:pt x="58233" y="6759"/>
                  </a:lnTo>
                  <a:lnTo>
                    <a:pt x="83773" y="4174"/>
                  </a:lnTo>
                  <a:lnTo>
                    <a:pt x="110722" y="6924"/>
                  </a:lnTo>
                  <a:lnTo>
                    <a:pt x="120950" y="11635"/>
                  </a:lnTo>
                  <a:lnTo>
                    <a:pt x="135433" y="26228"/>
                  </a:lnTo>
                  <a:lnTo>
                    <a:pt x="142651" y="47532"/>
                  </a:lnTo>
                  <a:lnTo>
                    <a:pt x="144575" y="59764"/>
                  </a:lnTo>
                  <a:lnTo>
                    <a:pt x="140475" y="82714"/>
                  </a:lnTo>
                  <a:lnTo>
                    <a:pt x="125012" y="112245"/>
                  </a:lnTo>
                  <a:lnTo>
                    <a:pt x="98826" y="143185"/>
                  </a:lnTo>
                  <a:lnTo>
                    <a:pt x="95472" y="144590"/>
                  </a:lnTo>
                  <a:lnTo>
                    <a:pt x="94405" y="142017"/>
                  </a:lnTo>
                  <a:lnTo>
                    <a:pt x="94864" y="136792"/>
                  </a:lnTo>
                  <a:lnTo>
                    <a:pt x="101019" y="133309"/>
                  </a:lnTo>
                  <a:lnTo>
                    <a:pt x="123456" y="129439"/>
                  </a:lnTo>
                  <a:lnTo>
                    <a:pt x="157794" y="132849"/>
                  </a:lnTo>
                  <a:lnTo>
                    <a:pt x="176375" y="141322"/>
                  </a:lnTo>
                  <a:lnTo>
                    <a:pt x="207368" y="165826"/>
                  </a:lnTo>
                  <a:lnTo>
                    <a:pt x="215566" y="185614"/>
                  </a:lnTo>
                  <a:lnTo>
                    <a:pt x="218039" y="208837"/>
                  </a:lnTo>
                  <a:lnTo>
                    <a:pt x="215239" y="230857"/>
                  </a:lnTo>
                  <a:lnTo>
                    <a:pt x="201497" y="262984"/>
                  </a:lnTo>
                  <a:lnTo>
                    <a:pt x="186050" y="277929"/>
                  </a:lnTo>
                  <a:lnTo>
                    <a:pt x="147538" y="297055"/>
                  </a:lnTo>
                  <a:lnTo>
                    <a:pt x="110987" y="302876"/>
                  </a:lnTo>
                  <a:lnTo>
                    <a:pt x="76111" y="299011"/>
                  </a:lnTo>
                  <a:lnTo>
                    <a:pt x="3261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2670" y="3484932"/>
              <a:ext cx="444441" cy="445037"/>
            </a:xfrm>
            <a:custGeom>
              <a:avLst/>
              <a:gdLst/>
              <a:ahLst/>
              <a:cxnLst/>
              <a:rect l="0" t="0" r="0" b="0"/>
              <a:pathLst>
                <a:path w="444441" h="445037">
                  <a:moveTo>
                    <a:pt x="227412" y="0"/>
                  </a:moveTo>
                  <a:lnTo>
                    <a:pt x="170148" y="3120"/>
                  </a:lnTo>
                  <a:lnTo>
                    <a:pt x="109256" y="20243"/>
                  </a:lnTo>
                  <a:lnTo>
                    <a:pt x="71910" y="39404"/>
                  </a:lnTo>
                  <a:lnTo>
                    <a:pt x="38618" y="71077"/>
                  </a:lnTo>
                  <a:lnTo>
                    <a:pt x="17705" y="104508"/>
                  </a:lnTo>
                  <a:lnTo>
                    <a:pt x="1328" y="155651"/>
                  </a:lnTo>
                  <a:lnTo>
                    <a:pt x="0" y="213933"/>
                  </a:lnTo>
                  <a:lnTo>
                    <a:pt x="10656" y="270246"/>
                  </a:lnTo>
                  <a:lnTo>
                    <a:pt x="30600" y="325924"/>
                  </a:lnTo>
                  <a:lnTo>
                    <a:pt x="61435" y="386395"/>
                  </a:lnTo>
                  <a:lnTo>
                    <a:pt x="83867" y="409675"/>
                  </a:lnTo>
                  <a:lnTo>
                    <a:pt x="112741" y="428272"/>
                  </a:lnTo>
                  <a:lnTo>
                    <a:pt x="159528" y="445036"/>
                  </a:lnTo>
                  <a:lnTo>
                    <a:pt x="205609" y="444858"/>
                  </a:lnTo>
                  <a:lnTo>
                    <a:pt x="264006" y="434317"/>
                  </a:lnTo>
                  <a:lnTo>
                    <a:pt x="298306" y="423225"/>
                  </a:lnTo>
                  <a:lnTo>
                    <a:pt x="350063" y="386825"/>
                  </a:lnTo>
                  <a:lnTo>
                    <a:pt x="394458" y="331339"/>
                  </a:lnTo>
                  <a:lnTo>
                    <a:pt x="408110" y="312209"/>
                  </a:lnTo>
                  <a:lnTo>
                    <a:pt x="430265" y="253822"/>
                  </a:lnTo>
                  <a:lnTo>
                    <a:pt x="443694" y="201220"/>
                  </a:lnTo>
                  <a:lnTo>
                    <a:pt x="444440" y="138837"/>
                  </a:lnTo>
                  <a:lnTo>
                    <a:pt x="433669" y="86696"/>
                  </a:lnTo>
                  <a:lnTo>
                    <a:pt x="412528" y="53374"/>
                  </a:lnTo>
                  <a:lnTo>
                    <a:pt x="384037" y="26863"/>
                  </a:lnTo>
                  <a:lnTo>
                    <a:pt x="347779" y="9779"/>
                  </a:lnTo>
                  <a:lnTo>
                    <a:pt x="301811" y="2898"/>
                  </a:lnTo>
                  <a:lnTo>
                    <a:pt x="249517" y="7808"/>
                  </a:lnTo>
                  <a:lnTo>
                    <a:pt x="209136" y="12063"/>
                  </a:lnTo>
                  <a:lnTo>
                    <a:pt x="15371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10694" y="3441111"/>
            <a:ext cx="663296" cy="459634"/>
            <a:chOff x="810694" y="3441111"/>
            <a:chExt cx="663296" cy="459634"/>
          </a:xfrm>
        </p:grpSpPr>
        <p:sp>
          <p:nvSpPr>
            <p:cNvPr id="64" name="Freeform 63"/>
            <p:cNvSpPr/>
            <p:nvPr/>
          </p:nvSpPr>
          <p:spPr>
            <a:xfrm>
              <a:off x="827063" y="3474404"/>
              <a:ext cx="120502" cy="421141"/>
            </a:xfrm>
            <a:custGeom>
              <a:avLst/>
              <a:gdLst/>
              <a:ahLst/>
              <a:cxnLst/>
              <a:rect l="0" t="0" r="0" b="0"/>
              <a:pathLst>
                <a:path w="120502" h="421141">
                  <a:moveTo>
                    <a:pt x="78387" y="421140"/>
                  </a:moveTo>
                  <a:lnTo>
                    <a:pt x="67209" y="409961"/>
                  </a:lnTo>
                  <a:lnTo>
                    <a:pt x="61721" y="391995"/>
                  </a:lnTo>
                  <a:lnTo>
                    <a:pt x="50673" y="336063"/>
                  </a:lnTo>
                  <a:lnTo>
                    <a:pt x="41722" y="275246"/>
                  </a:lnTo>
                  <a:lnTo>
                    <a:pt x="25538" y="215058"/>
                  </a:lnTo>
                  <a:lnTo>
                    <a:pt x="11666" y="160893"/>
                  </a:lnTo>
                  <a:lnTo>
                    <a:pt x="0" y="109164"/>
                  </a:lnTo>
                  <a:lnTo>
                    <a:pt x="1825" y="85952"/>
                  </a:lnTo>
                  <a:lnTo>
                    <a:pt x="9654" y="67056"/>
                  </a:lnTo>
                  <a:lnTo>
                    <a:pt x="22103" y="50860"/>
                  </a:lnTo>
                  <a:lnTo>
                    <a:pt x="48842" y="29757"/>
                  </a:lnTo>
                  <a:lnTo>
                    <a:pt x="111262" y="3423"/>
                  </a:lnTo>
                  <a:lnTo>
                    <a:pt x="1205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0694" y="3706031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93524" y="17958"/>
                  </a:lnTo>
                  <a:lnTo>
                    <a:pt x="32647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69449" y="3716559"/>
              <a:ext cx="143819" cy="184186"/>
            </a:xfrm>
            <a:custGeom>
              <a:avLst/>
              <a:gdLst/>
              <a:ahLst/>
              <a:cxnLst/>
              <a:rect l="0" t="0" r="0" b="0"/>
              <a:pathLst>
                <a:path w="143819" h="184186">
                  <a:moveTo>
                    <a:pt x="83400" y="21057"/>
                  </a:moveTo>
                  <a:lnTo>
                    <a:pt x="72222" y="9879"/>
                  </a:lnTo>
                  <a:lnTo>
                    <a:pt x="65420" y="8926"/>
                  </a:lnTo>
                  <a:lnTo>
                    <a:pt x="48503" y="14106"/>
                  </a:lnTo>
                  <a:lnTo>
                    <a:pt x="32405" y="27326"/>
                  </a:lnTo>
                  <a:lnTo>
                    <a:pt x="18622" y="44900"/>
                  </a:lnTo>
                  <a:lnTo>
                    <a:pt x="8596" y="64410"/>
                  </a:lnTo>
                  <a:lnTo>
                    <a:pt x="1034" y="113935"/>
                  </a:lnTo>
                  <a:lnTo>
                    <a:pt x="0" y="141105"/>
                  </a:lnTo>
                  <a:lnTo>
                    <a:pt x="5779" y="162539"/>
                  </a:lnTo>
                  <a:lnTo>
                    <a:pt x="10596" y="171530"/>
                  </a:lnTo>
                  <a:lnTo>
                    <a:pt x="18486" y="177525"/>
                  </a:lnTo>
                  <a:lnTo>
                    <a:pt x="39732" y="184185"/>
                  </a:lnTo>
                  <a:lnTo>
                    <a:pt x="61652" y="180906"/>
                  </a:lnTo>
                  <a:lnTo>
                    <a:pt x="72411" y="176756"/>
                  </a:lnTo>
                  <a:lnTo>
                    <a:pt x="90605" y="159667"/>
                  </a:lnTo>
                  <a:lnTo>
                    <a:pt x="132631" y="103243"/>
                  </a:lnTo>
                  <a:lnTo>
                    <a:pt x="140376" y="82150"/>
                  </a:lnTo>
                  <a:lnTo>
                    <a:pt x="143818" y="57179"/>
                  </a:lnTo>
                  <a:lnTo>
                    <a:pt x="139108" y="36721"/>
                  </a:lnTo>
                  <a:lnTo>
                    <a:pt x="134577" y="27990"/>
                  </a:lnTo>
                  <a:lnTo>
                    <a:pt x="120184" y="15170"/>
                  </a:lnTo>
                  <a:lnTo>
                    <a:pt x="103258" y="6742"/>
                  </a:lnTo>
                  <a:lnTo>
                    <a:pt x="728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48870" y="3706031"/>
              <a:ext cx="133135" cy="181186"/>
            </a:xfrm>
            <a:custGeom>
              <a:avLst/>
              <a:gdLst/>
              <a:ahLst/>
              <a:cxnLst/>
              <a:rect l="0" t="0" r="0" b="0"/>
              <a:pathLst>
                <a:path w="133135" h="181186">
                  <a:moveTo>
                    <a:pt x="72435" y="0"/>
                  </a:moveTo>
                  <a:lnTo>
                    <a:pt x="41153" y="9575"/>
                  </a:lnTo>
                  <a:lnTo>
                    <a:pt x="24997" y="20243"/>
                  </a:lnTo>
                  <a:lnTo>
                    <a:pt x="13137" y="35903"/>
                  </a:lnTo>
                  <a:lnTo>
                    <a:pt x="5136" y="55731"/>
                  </a:lnTo>
                  <a:lnTo>
                    <a:pt x="0" y="106588"/>
                  </a:lnTo>
                  <a:lnTo>
                    <a:pt x="2230" y="144665"/>
                  </a:lnTo>
                  <a:lnTo>
                    <a:pt x="4575" y="156105"/>
                  </a:lnTo>
                  <a:lnTo>
                    <a:pt x="9647" y="164901"/>
                  </a:lnTo>
                  <a:lnTo>
                    <a:pt x="24642" y="177794"/>
                  </a:lnTo>
                  <a:lnTo>
                    <a:pt x="46125" y="181185"/>
                  </a:lnTo>
                  <a:lnTo>
                    <a:pt x="70100" y="177623"/>
                  </a:lnTo>
                  <a:lnTo>
                    <a:pt x="92455" y="168241"/>
                  </a:lnTo>
                  <a:lnTo>
                    <a:pt x="107849" y="153152"/>
                  </a:lnTo>
                  <a:lnTo>
                    <a:pt x="127264" y="114870"/>
                  </a:lnTo>
                  <a:lnTo>
                    <a:pt x="133134" y="78359"/>
                  </a:lnTo>
                  <a:lnTo>
                    <a:pt x="129285" y="43494"/>
                  </a:lnTo>
                  <a:lnTo>
                    <a:pt x="117589" y="24790"/>
                  </a:lnTo>
                  <a:lnTo>
                    <a:pt x="109557" y="16527"/>
                  </a:lnTo>
                  <a:lnTo>
                    <a:pt x="99522" y="12187"/>
                  </a:lnTo>
                  <a:lnTo>
                    <a:pt x="4085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38421" y="3441111"/>
              <a:ext cx="135569" cy="451436"/>
            </a:xfrm>
            <a:custGeom>
              <a:avLst/>
              <a:gdLst/>
              <a:ahLst/>
              <a:cxnLst/>
              <a:rect l="0" t="0" r="0" b="0"/>
              <a:pathLst>
                <a:path w="135569" h="451436">
                  <a:moveTo>
                    <a:pt x="114511" y="328091"/>
                  </a:moveTo>
                  <a:lnTo>
                    <a:pt x="94268" y="284128"/>
                  </a:lnTo>
                  <a:lnTo>
                    <a:pt x="85808" y="277725"/>
                  </a:lnTo>
                  <a:lnTo>
                    <a:pt x="63930" y="270611"/>
                  </a:lnTo>
                  <a:lnTo>
                    <a:pt x="53884" y="271053"/>
                  </a:lnTo>
                  <a:lnTo>
                    <a:pt x="36483" y="277784"/>
                  </a:lnTo>
                  <a:lnTo>
                    <a:pt x="13533" y="300317"/>
                  </a:lnTo>
                  <a:lnTo>
                    <a:pt x="5291" y="325495"/>
                  </a:lnTo>
                  <a:lnTo>
                    <a:pt x="0" y="383730"/>
                  </a:lnTo>
                  <a:lnTo>
                    <a:pt x="5516" y="408971"/>
                  </a:lnTo>
                  <a:lnTo>
                    <a:pt x="21775" y="439793"/>
                  </a:lnTo>
                  <a:lnTo>
                    <a:pt x="28121" y="448182"/>
                  </a:lnTo>
                  <a:lnTo>
                    <a:pt x="35860" y="451435"/>
                  </a:lnTo>
                  <a:lnTo>
                    <a:pt x="44530" y="451265"/>
                  </a:lnTo>
                  <a:lnTo>
                    <a:pt x="53819" y="448811"/>
                  </a:lnTo>
                  <a:lnTo>
                    <a:pt x="70379" y="436727"/>
                  </a:lnTo>
                  <a:lnTo>
                    <a:pt x="84368" y="418487"/>
                  </a:lnTo>
                  <a:lnTo>
                    <a:pt x="106001" y="365531"/>
                  </a:lnTo>
                  <a:lnTo>
                    <a:pt x="126868" y="304680"/>
                  </a:lnTo>
                  <a:lnTo>
                    <a:pt x="132990" y="250574"/>
                  </a:lnTo>
                  <a:lnTo>
                    <a:pt x="134804" y="195679"/>
                  </a:lnTo>
                  <a:lnTo>
                    <a:pt x="129753" y="142368"/>
                  </a:lnTo>
                  <a:lnTo>
                    <a:pt x="126436" y="89528"/>
                  </a:lnTo>
                  <a:lnTo>
                    <a:pt x="109675" y="28846"/>
                  </a:lnTo>
                  <a:lnTo>
                    <a:pt x="101443" y="4410"/>
                  </a:lnTo>
                  <a:lnTo>
                    <a:pt x="96440" y="0"/>
                  </a:lnTo>
                  <a:lnTo>
                    <a:pt x="90766" y="569"/>
                  </a:lnTo>
                  <a:lnTo>
                    <a:pt x="84643" y="4458"/>
                  </a:lnTo>
                  <a:lnTo>
                    <a:pt x="74720" y="21257"/>
                  </a:lnTo>
                  <a:lnTo>
                    <a:pt x="65677" y="57023"/>
                  </a:lnTo>
                  <a:lnTo>
                    <a:pt x="66117" y="100375"/>
                  </a:lnTo>
                  <a:lnTo>
                    <a:pt x="71157" y="161837"/>
                  </a:lnTo>
                  <a:lnTo>
                    <a:pt x="77619" y="210460"/>
                  </a:lnTo>
                  <a:lnTo>
                    <a:pt x="90283" y="270887"/>
                  </a:lnTo>
                  <a:lnTo>
                    <a:pt x="104049" y="327883"/>
                  </a:lnTo>
                  <a:lnTo>
                    <a:pt x="112201" y="353735"/>
                  </a:lnTo>
                  <a:lnTo>
                    <a:pt x="135568" y="40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75441" y="4542733"/>
            <a:ext cx="376375" cy="519063"/>
            <a:chOff x="275441" y="4542733"/>
            <a:chExt cx="376375" cy="519063"/>
          </a:xfrm>
        </p:grpSpPr>
        <p:sp>
          <p:nvSpPr>
            <p:cNvPr id="70" name="Freeform 69"/>
            <p:cNvSpPr/>
            <p:nvPr/>
          </p:nvSpPr>
          <p:spPr>
            <a:xfrm>
              <a:off x="485769" y="4569367"/>
              <a:ext cx="30128" cy="400084"/>
            </a:xfrm>
            <a:custGeom>
              <a:avLst/>
              <a:gdLst/>
              <a:ahLst/>
              <a:cxnLst/>
              <a:rect l="0" t="0" r="0" b="0"/>
              <a:pathLst>
                <a:path w="30128" h="400084">
                  <a:moveTo>
                    <a:pt x="9070" y="0"/>
                  </a:moveTo>
                  <a:lnTo>
                    <a:pt x="5" y="58617"/>
                  </a:lnTo>
                  <a:lnTo>
                    <a:pt x="0" y="118858"/>
                  </a:lnTo>
                  <a:lnTo>
                    <a:pt x="6932" y="176337"/>
                  </a:lnTo>
                  <a:lnTo>
                    <a:pt x="14237" y="237473"/>
                  </a:lnTo>
                  <a:lnTo>
                    <a:pt x="19709" y="300156"/>
                  </a:lnTo>
                  <a:lnTo>
                    <a:pt x="27722" y="362624"/>
                  </a:lnTo>
                  <a:lnTo>
                    <a:pt x="3012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1839" y="4643067"/>
              <a:ext cx="174058" cy="217476"/>
            </a:xfrm>
            <a:custGeom>
              <a:avLst/>
              <a:gdLst/>
              <a:ahLst/>
              <a:cxnLst/>
              <a:rect l="0" t="0" r="0" b="0"/>
              <a:pathLst>
                <a:path w="174058" h="217476">
                  <a:moveTo>
                    <a:pt x="174057" y="84228"/>
                  </a:moveTo>
                  <a:lnTo>
                    <a:pt x="156076" y="99869"/>
                  </a:lnTo>
                  <a:lnTo>
                    <a:pt x="100873" y="132240"/>
                  </a:lnTo>
                  <a:lnTo>
                    <a:pt x="47950" y="188934"/>
                  </a:lnTo>
                  <a:lnTo>
                    <a:pt x="14096" y="217475"/>
                  </a:lnTo>
                  <a:lnTo>
                    <a:pt x="7755" y="216343"/>
                  </a:lnTo>
                  <a:lnTo>
                    <a:pt x="3527" y="209739"/>
                  </a:lnTo>
                  <a:lnTo>
                    <a:pt x="0" y="189144"/>
                  </a:lnTo>
                  <a:lnTo>
                    <a:pt x="2332" y="168292"/>
                  </a:lnTo>
                  <a:lnTo>
                    <a:pt x="24956" y="112672"/>
                  </a:lnTo>
                  <a:lnTo>
                    <a:pt x="43981" y="52446"/>
                  </a:lnTo>
                  <a:lnTo>
                    <a:pt x="582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5441" y="4542733"/>
              <a:ext cx="376375" cy="519063"/>
            </a:xfrm>
            <a:custGeom>
              <a:avLst/>
              <a:gdLst/>
              <a:ahLst/>
              <a:cxnLst/>
              <a:rect l="0" t="0" r="0" b="0"/>
              <a:pathLst>
                <a:path w="376375" h="519063">
                  <a:moveTo>
                    <a:pt x="135170" y="26634"/>
                  </a:moveTo>
                  <a:lnTo>
                    <a:pt x="111123" y="44615"/>
                  </a:lnTo>
                  <a:lnTo>
                    <a:pt x="90870" y="70957"/>
                  </a:lnTo>
                  <a:lnTo>
                    <a:pt x="56999" y="133283"/>
                  </a:lnTo>
                  <a:lnTo>
                    <a:pt x="29695" y="185525"/>
                  </a:lnTo>
                  <a:lnTo>
                    <a:pt x="7361" y="246494"/>
                  </a:lnTo>
                  <a:lnTo>
                    <a:pt x="984" y="297538"/>
                  </a:lnTo>
                  <a:lnTo>
                    <a:pt x="0" y="358784"/>
                  </a:lnTo>
                  <a:lnTo>
                    <a:pt x="8032" y="400610"/>
                  </a:lnTo>
                  <a:lnTo>
                    <a:pt x="24710" y="434579"/>
                  </a:lnTo>
                  <a:lnTo>
                    <a:pt x="58204" y="480626"/>
                  </a:lnTo>
                  <a:lnTo>
                    <a:pt x="78346" y="494740"/>
                  </a:lnTo>
                  <a:lnTo>
                    <a:pt x="136959" y="516047"/>
                  </a:lnTo>
                  <a:lnTo>
                    <a:pt x="167161" y="519062"/>
                  </a:lnTo>
                  <a:lnTo>
                    <a:pt x="193842" y="514163"/>
                  </a:lnTo>
                  <a:lnTo>
                    <a:pt x="245155" y="491954"/>
                  </a:lnTo>
                  <a:lnTo>
                    <a:pt x="280842" y="466324"/>
                  </a:lnTo>
                  <a:lnTo>
                    <a:pt x="315936" y="412921"/>
                  </a:lnTo>
                  <a:lnTo>
                    <a:pt x="346942" y="362885"/>
                  </a:lnTo>
                  <a:lnTo>
                    <a:pt x="366493" y="301458"/>
                  </a:lnTo>
                  <a:lnTo>
                    <a:pt x="374116" y="244934"/>
                  </a:lnTo>
                  <a:lnTo>
                    <a:pt x="376374" y="183733"/>
                  </a:lnTo>
                  <a:lnTo>
                    <a:pt x="373924" y="130504"/>
                  </a:lnTo>
                  <a:lnTo>
                    <a:pt x="357026" y="75488"/>
                  </a:lnTo>
                  <a:lnTo>
                    <a:pt x="332316" y="39160"/>
                  </a:lnTo>
                  <a:lnTo>
                    <a:pt x="297179" y="11759"/>
                  </a:lnTo>
                  <a:lnTo>
                    <a:pt x="251543" y="0"/>
                  </a:lnTo>
                  <a:lnTo>
                    <a:pt x="212155" y="2105"/>
                  </a:lnTo>
                  <a:lnTo>
                    <a:pt x="156660" y="16573"/>
                  </a:lnTo>
                  <a:lnTo>
                    <a:pt x="131009" y="26773"/>
                  </a:lnTo>
                  <a:lnTo>
                    <a:pt x="114113" y="37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31751" y="4453554"/>
            <a:ext cx="1589804" cy="492365"/>
            <a:chOff x="831751" y="4453554"/>
            <a:chExt cx="1589804" cy="492365"/>
          </a:xfrm>
        </p:grpSpPr>
        <p:sp>
          <p:nvSpPr>
            <p:cNvPr id="74" name="Freeform 73"/>
            <p:cNvSpPr/>
            <p:nvPr/>
          </p:nvSpPr>
          <p:spPr>
            <a:xfrm>
              <a:off x="831751" y="4695709"/>
              <a:ext cx="94757" cy="250210"/>
            </a:xfrm>
            <a:custGeom>
              <a:avLst/>
              <a:gdLst/>
              <a:ahLst/>
              <a:cxnLst/>
              <a:rect l="0" t="0" r="0" b="0"/>
              <a:pathLst>
                <a:path w="94757" h="250210">
                  <a:moveTo>
                    <a:pt x="0" y="105285"/>
                  </a:moveTo>
                  <a:lnTo>
                    <a:pt x="0" y="159430"/>
                  </a:lnTo>
                  <a:lnTo>
                    <a:pt x="7235" y="221080"/>
                  </a:lnTo>
                  <a:lnTo>
                    <a:pt x="9553" y="250209"/>
                  </a:lnTo>
                  <a:lnTo>
                    <a:pt x="9069" y="227645"/>
                  </a:lnTo>
                  <a:lnTo>
                    <a:pt x="2138" y="174385"/>
                  </a:lnTo>
                  <a:lnTo>
                    <a:pt x="6011" y="113476"/>
                  </a:lnTo>
                  <a:lnTo>
                    <a:pt x="19211" y="65959"/>
                  </a:lnTo>
                  <a:lnTo>
                    <a:pt x="30375" y="48423"/>
                  </a:lnTo>
                  <a:lnTo>
                    <a:pt x="63842" y="1927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39906" y="4684512"/>
              <a:ext cx="155058" cy="217698"/>
            </a:xfrm>
            <a:custGeom>
              <a:avLst/>
              <a:gdLst/>
              <a:ahLst/>
              <a:cxnLst/>
              <a:rect l="0" t="0" r="0" b="0"/>
              <a:pathLst>
                <a:path w="155058" h="217698">
                  <a:moveTo>
                    <a:pt x="49772" y="105954"/>
                  </a:moveTo>
                  <a:lnTo>
                    <a:pt x="110883" y="86826"/>
                  </a:lnTo>
                  <a:lnTo>
                    <a:pt x="133085" y="75616"/>
                  </a:lnTo>
                  <a:lnTo>
                    <a:pt x="139239" y="68181"/>
                  </a:lnTo>
                  <a:lnTo>
                    <a:pt x="142172" y="59715"/>
                  </a:lnTo>
                  <a:lnTo>
                    <a:pt x="142958" y="50562"/>
                  </a:lnTo>
                  <a:lnTo>
                    <a:pt x="137591" y="34152"/>
                  </a:lnTo>
                  <a:lnTo>
                    <a:pt x="126238" y="19060"/>
                  </a:lnTo>
                  <a:lnTo>
                    <a:pt x="109493" y="4553"/>
                  </a:lnTo>
                  <a:lnTo>
                    <a:pt x="100115" y="919"/>
                  </a:lnTo>
                  <a:lnTo>
                    <a:pt x="80335" y="0"/>
                  </a:lnTo>
                  <a:lnTo>
                    <a:pt x="49469" y="11649"/>
                  </a:lnTo>
                  <a:lnTo>
                    <a:pt x="23686" y="29919"/>
                  </a:lnTo>
                  <a:lnTo>
                    <a:pt x="6818" y="55739"/>
                  </a:lnTo>
                  <a:lnTo>
                    <a:pt x="0" y="91205"/>
                  </a:lnTo>
                  <a:lnTo>
                    <a:pt x="4645" y="114607"/>
                  </a:lnTo>
                  <a:lnTo>
                    <a:pt x="31570" y="176369"/>
                  </a:lnTo>
                  <a:lnTo>
                    <a:pt x="53738" y="199737"/>
                  </a:lnTo>
                  <a:lnTo>
                    <a:pt x="62944" y="207081"/>
                  </a:lnTo>
                  <a:lnTo>
                    <a:pt x="85652" y="215240"/>
                  </a:lnTo>
                  <a:lnTo>
                    <a:pt x="110173" y="217697"/>
                  </a:lnTo>
                  <a:lnTo>
                    <a:pt x="132769" y="214889"/>
                  </a:lnTo>
                  <a:lnTo>
                    <a:pt x="145151" y="209742"/>
                  </a:lnTo>
                  <a:lnTo>
                    <a:pt x="155057" y="200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25903" y="4690120"/>
              <a:ext cx="128646" cy="198287"/>
            </a:xfrm>
            <a:custGeom>
              <a:avLst/>
              <a:gdLst/>
              <a:ahLst/>
              <a:cxnLst/>
              <a:rect l="0" t="0" r="0" b="0"/>
              <a:pathLst>
                <a:path w="128646" h="198287">
                  <a:moveTo>
                    <a:pt x="95402" y="5589"/>
                  </a:moveTo>
                  <a:lnTo>
                    <a:pt x="78635" y="0"/>
                  </a:lnTo>
                  <a:lnTo>
                    <a:pt x="61044" y="3495"/>
                  </a:lnTo>
                  <a:lnTo>
                    <a:pt x="34529" y="18617"/>
                  </a:lnTo>
                  <a:lnTo>
                    <a:pt x="4609" y="44688"/>
                  </a:lnTo>
                  <a:lnTo>
                    <a:pt x="948" y="52712"/>
                  </a:lnTo>
                  <a:lnTo>
                    <a:pt x="0" y="70987"/>
                  </a:lnTo>
                  <a:lnTo>
                    <a:pt x="3725" y="78433"/>
                  </a:lnTo>
                  <a:lnTo>
                    <a:pt x="17222" y="89827"/>
                  </a:lnTo>
                  <a:lnTo>
                    <a:pt x="72946" y="105200"/>
                  </a:lnTo>
                  <a:lnTo>
                    <a:pt x="110594" y="129381"/>
                  </a:lnTo>
                  <a:lnTo>
                    <a:pt x="127719" y="155352"/>
                  </a:lnTo>
                  <a:lnTo>
                    <a:pt x="128645" y="163923"/>
                  </a:lnTo>
                  <a:lnTo>
                    <a:pt x="123435" y="179685"/>
                  </a:lnTo>
                  <a:lnTo>
                    <a:pt x="110201" y="191370"/>
                  </a:lnTo>
                  <a:lnTo>
                    <a:pt x="101759" y="196123"/>
                  </a:lnTo>
                  <a:lnTo>
                    <a:pt x="83019" y="198286"/>
                  </a:lnTo>
                  <a:lnTo>
                    <a:pt x="27779" y="187048"/>
                  </a:lnTo>
                  <a:lnTo>
                    <a:pt x="11174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16062" y="451672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8405" y="178935"/>
                  </a:lnTo>
                  <a:lnTo>
                    <a:pt x="16788" y="226673"/>
                  </a:lnTo>
                  <a:lnTo>
                    <a:pt x="19792" y="276692"/>
                  </a:lnTo>
                  <a:lnTo>
                    <a:pt x="23926" y="332989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10777" y="4622010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4884" y="24024"/>
                  </a:lnTo>
                  <a:lnTo>
                    <a:pt x="109432" y="33212"/>
                  </a:lnTo>
                  <a:lnTo>
                    <a:pt x="45953" y="409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13543" y="4714798"/>
              <a:ext cx="155204" cy="170432"/>
            </a:xfrm>
            <a:custGeom>
              <a:avLst/>
              <a:gdLst/>
              <a:ahLst/>
              <a:cxnLst/>
              <a:rect l="0" t="0" r="0" b="0"/>
              <a:pathLst>
                <a:path w="155204" h="170432">
                  <a:moveTo>
                    <a:pt x="102560" y="33554"/>
                  </a:moveTo>
                  <a:lnTo>
                    <a:pt x="91382" y="16786"/>
                  </a:lnTo>
                  <a:lnTo>
                    <a:pt x="76535" y="5435"/>
                  </a:lnTo>
                  <a:lnTo>
                    <a:pt x="67663" y="770"/>
                  </a:lnTo>
                  <a:lnTo>
                    <a:pt x="59408" y="0"/>
                  </a:lnTo>
                  <a:lnTo>
                    <a:pt x="43997" y="5383"/>
                  </a:lnTo>
                  <a:lnTo>
                    <a:pt x="22167" y="27157"/>
                  </a:lnTo>
                  <a:lnTo>
                    <a:pt x="6470" y="61424"/>
                  </a:lnTo>
                  <a:lnTo>
                    <a:pt x="0" y="101213"/>
                  </a:lnTo>
                  <a:lnTo>
                    <a:pt x="3672" y="137050"/>
                  </a:lnTo>
                  <a:lnTo>
                    <a:pt x="12206" y="155981"/>
                  </a:lnTo>
                  <a:lnTo>
                    <a:pt x="17758" y="164305"/>
                  </a:lnTo>
                  <a:lnTo>
                    <a:pt x="24968" y="168684"/>
                  </a:lnTo>
                  <a:lnTo>
                    <a:pt x="42339" y="170431"/>
                  </a:lnTo>
                  <a:lnTo>
                    <a:pt x="58637" y="164189"/>
                  </a:lnTo>
                  <a:lnTo>
                    <a:pt x="66259" y="159248"/>
                  </a:lnTo>
                  <a:lnTo>
                    <a:pt x="77848" y="144400"/>
                  </a:lnTo>
                  <a:lnTo>
                    <a:pt x="94819" y="106272"/>
                  </a:lnTo>
                  <a:lnTo>
                    <a:pt x="100267" y="69788"/>
                  </a:lnTo>
                  <a:lnTo>
                    <a:pt x="96291" y="34931"/>
                  </a:lnTo>
                  <a:lnTo>
                    <a:pt x="94871" y="32133"/>
                  </a:lnTo>
                  <a:lnTo>
                    <a:pt x="93925" y="34946"/>
                  </a:lnTo>
                  <a:lnTo>
                    <a:pt x="94043" y="49380"/>
                  </a:lnTo>
                  <a:lnTo>
                    <a:pt x="111234" y="107718"/>
                  </a:lnTo>
                  <a:lnTo>
                    <a:pt x="122403" y="128517"/>
                  </a:lnTo>
                  <a:lnTo>
                    <a:pt x="135166" y="140101"/>
                  </a:lnTo>
                  <a:lnTo>
                    <a:pt x="155203" y="149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00331" y="4674653"/>
              <a:ext cx="115815" cy="200614"/>
            </a:xfrm>
            <a:custGeom>
              <a:avLst/>
              <a:gdLst/>
              <a:ahLst/>
              <a:cxnLst/>
              <a:rect l="0" t="0" r="0" b="0"/>
              <a:pathLst>
                <a:path w="115815" h="200614">
                  <a:moveTo>
                    <a:pt x="0" y="42114"/>
                  </a:moveTo>
                  <a:lnTo>
                    <a:pt x="0" y="91044"/>
                  </a:lnTo>
                  <a:lnTo>
                    <a:pt x="5589" y="144586"/>
                  </a:lnTo>
                  <a:lnTo>
                    <a:pt x="14654" y="178151"/>
                  </a:lnTo>
                  <a:lnTo>
                    <a:pt x="20298" y="186617"/>
                  </a:lnTo>
                  <a:lnTo>
                    <a:pt x="35928" y="199144"/>
                  </a:lnTo>
                  <a:lnTo>
                    <a:pt x="43839" y="200613"/>
                  </a:lnTo>
                  <a:lnTo>
                    <a:pt x="51453" y="199252"/>
                  </a:lnTo>
                  <a:lnTo>
                    <a:pt x="58868" y="196006"/>
                  </a:lnTo>
                  <a:lnTo>
                    <a:pt x="80484" y="174669"/>
                  </a:lnTo>
                  <a:lnTo>
                    <a:pt x="104330" y="117440"/>
                  </a:lnTo>
                  <a:lnTo>
                    <a:pt x="112411" y="81590"/>
                  </a:lnTo>
                  <a:lnTo>
                    <a:pt x="115366" y="183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47730" y="4643067"/>
              <a:ext cx="115815" cy="223173"/>
            </a:xfrm>
            <a:custGeom>
              <a:avLst/>
              <a:gdLst/>
              <a:ahLst/>
              <a:cxnLst/>
              <a:rect l="0" t="0" r="0" b="0"/>
              <a:pathLst>
                <a:path w="115815" h="223173">
                  <a:moveTo>
                    <a:pt x="0" y="94756"/>
                  </a:moveTo>
                  <a:lnTo>
                    <a:pt x="20244" y="153373"/>
                  </a:lnTo>
                  <a:lnTo>
                    <a:pt x="41545" y="209970"/>
                  </a:lnTo>
                  <a:lnTo>
                    <a:pt x="46540" y="223172"/>
                  </a:lnTo>
                  <a:lnTo>
                    <a:pt x="34251" y="169066"/>
                  </a:lnTo>
                  <a:lnTo>
                    <a:pt x="17436" y="106983"/>
                  </a:lnTo>
                  <a:lnTo>
                    <a:pt x="16718" y="84983"/>
                  </a:lnTo>
                  <a:lnTo>
                    <a:pt x="25789" y="42263"/>
                  </a:lnTo>
                  <a:lnTo>
                    <a:pt x="31231" y="34025"/>
                  </a:lnTo>
                  <a:lnTo>
                    <a:pt x="46636" y="21751"/>
                  </a:lnTo>
                  <a:lnTo>
                    <a:pt x="83951" y="551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19303" y="4698636"/>
              <a:ext cx="186397" cy="173147"/>
            </a:xfrm>
            <a:custGeom>
              <a:avLst/>
              <a:gdLst/>
              <a:ahLst/>
              <a:cxnLst/>
              <a:rect l="0" t="0" r="0" b="0"/>
              <a:pathLst>
                <a:path w="186397" h="173147">
                  <a:moveTo>
                    <a:pt x="91640" y="18131"/>
                  </a:moveTo>
                  <a:lnTo>
                    <a:pt x="80461" y="6952"/>
                  </a:lnTo>
                  <a:lnTo>
                    <a:pt x="62495" y="1464"/>
                  </a:lnTo>
                  <a:lnTo>
                    <a:pt x="51153" y="0"/>
                  </a:lnTo>
                  <a:lnTo>
                    <a:pt x="32311" y="4613"/>
                  </a:lnTo>
                  <a:lnTo>
                    <a:pt x="24011" y="9119"/>
                  </a:lnTo>
                  <a:lnTo>
                    <a:pt x="11670" y="23484"/>
                  </a:lnTo>
                  <a:lnTo>
                    <a:pt x="3455" y="42737"/>
                  </a:lnTo>
                  <a:lnTo>
                    <a:pt x="0" y="79883"/>
                  </a:lnTo>
                  <a:lnTo>
                    <a:pt x="11794" y="142668"/>
                  </a:lnTo>
                  <a:lnTo>
                    <a:pt x="27297" y="169934"/>
                  </a:lnTo>
                  <a:lnTo>
                    <a:pt x="34707" y="173146"/>
                  </a:lnTo>
                  <a:lnTo>
                    <a:pt x="43156" y="172947"/>
                  </a:lnTo>
                  <a:lnTo>
                    <a:pt x="52298" y="170474"/>
                  </a:lnTo>
                  <a:lnTo>
                    <a:pt x="68695" y="155249"/>
                  </a:lnTo>
                  <a:lnTo>
                    <a:pt x="92697" y="112936"/>
                  </a:lnTo>
                  <a:lnTo>
                    <a:pt x="99362" y="75727"/>
                  </a:lnTo>
                  <a:lnTo>
                    <a:pt x="95747" y="35066"/>
                  </a:lnTo>
                  <a:lnTo>
                    <a:pt x="94378" y="30591"/>
                  </a:lnTo>
                  <a:lnTo>
                    <a:pt x="93466" y="32286"/>
                  </a:lnTo>
                  <a:lnTo>
                    <a:pt x="93621" y="45479"/>
                  </a:lnTo>
                  <a:lnTo>
                    <a:pt x="101455" y="72637"/>
                  </a:lnTo>
                  <a:lnTo>
                    <a:pt x="124471" y="110135"/>
                  </a:lnTo>
                  <a:lnTo>
                    <a:pt x="151547" y="140420"/>
                  </a:lnTo>
                  <a:lnTo>
                    <a:pt x="158484" y="144110"/>
                  </a:lnTo>
                  <a:lnTo>
                    <a:pt x="165448" y="145401"/>
                  </a:lnTo>
                  <a:lnTo>
                    <a:pt x="186396" y="144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16227" y="4685060"/>
              <a:ext cx="126344" cy="200164"/>
            </a:xfrm>
            <a:custGeom>
              <a:avLst/>
              <a:gdLst/>
              <a:ahLst/>
              <a:cxnLst/>
              <a:rect l="0" t="0" r="0" b="0"/>
              <a:pathLst>
                <a:path w="126344" h="200164">
                  <a:moveTo>
                    <a:pt x="0" y="73820"/>
                  </a:moveTo>
                  <a:lnTo>
                    <a:pt x="5590" y="132437"/>
                  </a:lnTo>
                  <a:lnTo>
                    <a:pt x="14655" y="172817"/>
                  </a:lnTo>
                  <a:lnTo>
                    <a:pt x="14449" y="177253"/>
                  </a:lnTo>
                  <a:lnTo>
                    <a:pt x="11973" y="175531"/>
                  </a:lnTo>
                  <a:lnTo>
                    <a:pt x="7982" y="169703"/>
                  </a:lnTo>
                  <a:lnTo>
                    <a:pt x="2365" y="139145"/>
                  </a:lnTo>
                  <a:lnTo>
                    <a:pt x="3431" y="76299"/>
                  </a:lnTo>
                  <a:lnTo>
                    <a:pt x="14716" y="32196"/>
                  </a:lnTo>
                  <a:lnTo>
                    <a:pt x="30357" y="5855"/>
                  </a:lnTo>
                  <a:lnTo>
                    <a:pt x="37786" y="1604"/>
                  </a:lnTo>
                  <a:lnTo>
                    <a:pt x="55398" y="0"/>
                  </a:lnTo>
                  <a:lnTo>
                    <a:pt x="62669" y="3550"/>
                  </a:lnTo>
                  <a:lnTo>
                    <a:pt x="92337" y="44073"/>
                  </a:lnTo>
                  <a:lnTo>
                    <a:pt x="107038" y="74365"/>
                  </a:lnTo>
                  <a:lnTo>
                    <a:pt x="117778" y="134868"/>
                  </a:lnTo>
                  <a:lnTo>
                    <a:pt x="123805" y="167948"/>
                  </a:lnTo>
                  <a:lnTo>
                    <a:pt x="126343" y="200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16269" y="445355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0" y="156630"/>
                  </a:lnTo>
                  <a:lnTo>
                    <a:pt x="0" y="219544"/>
                  </a:lnTo>
                  <a:lnTo>
                    <a:pt x="1170" y="275750"/>
                  </a:lnTo>
                  <a:lnTo>
                    <a:pt x="7236" y="328278"/>
                  </a:lnTo>
                  <a:lnTo>
                    <a:pt x="9878" y="379184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68870" y="4611482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203753" y="0"/>
                  </a:lnTo>
                  <a:lnTo>
                    <a:pt x="144623" y="0"/>
                  </a:lnTo>
                  <a:lnTo>
                    <a:pt x="93948" y="7235"/>
                  </a:lnTo>
                  <a:lnTo>
                    <a:pt x="36278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05626" y="5455956"/>
            <a:ext cx="2010644" cy="607253"/>
            <a:chOff x="305626" y="5455956"/>
            <a:chExt cx="2010644" cy="607253"/>
          </a:xfrm>
        </p:grpSpPr>
        <p:sp>
          <p:nvSpPr>
            <p:cNvPr id="87" name="Freeform 86"/>
            <p:cNvSpPr/>
            <p:nvPr/>
          </p:nvSpPr>
          <p:spPr>
            <a:xfrm>
              <a:off x="433673" y="5632746"/>
              <a:ext cx="195126" cy="340124"/>
            </a:xfrm>
            <a:custGeom>
              <a:avLst/>
              <a:gdLst/>
              <a:ahLst/>
              <a:cxnLst/>
              <a:rect l="0" t="0" r="0" b="0"/>
              <a:pathLst>
                <a:path w="195126" h="340124">
                  <a:moveTo>
                    <a:pt x="124337" y="0"/>
                  </a:moveTo>
                  <a:lnTo>
                    <a:pt x="70192" y="0"/>
                  </a:lnTo>
                  <a:lnTo>
                    <a:pt x="20835" y="5589"/>
                  </a:lnTo>
                  <a:lnTo>
                    <a:pt x="13222" y="11915"/>
                  </a:lnTo>
                  <a:lnTo>
                    <a:pt x="4762" y="31422"/>
                  </a:lnTo>
                  <a:lnTo>
                    <a:pt x="0" y="68712"/>
                  </a:lnTo>
                  <a:lnTo>
                    <a:pt x="9712" y="125685"/>
                  </a:lnTo>
                  <a:lnTo>
                    <a:pt x="20162" y="180284"/>
                  </a:lnTo>
                  <a:lnTo>
                    <a:pt x="24471" y="182190"/>
                  </a:lnTo>
                  <a:lnTo>
                    <a:pt x="29684" y="181121"/>
                  </a:lnTo>
                  <a:lnTo>
                    <a:pt x="41715" y="170575"/>
                  </a:lnTo>
                  <a:lnTo>
                    <a:pt x="56030" y="156530"/>
                  </a:lnTo>
                  <a:lnTo>
                    <a:pt x="74091" y="146388"/>
                  </a:lnTo>
                  <a:lnTo>
                    <a:pt x="109579" y="139690"/>
                  </a:lnTo>
                  <a:lnTo>
                    <a:pt x="144141" y="143295"/>
                  </a:lnTo>
                  <a:lnTo>
                    <a:pt x="162774" y="154933"/>
                  </a:lnTo>
                  <a:lnTo>
                    <a:pt x="177685" y="171804"/>
                  </a:lnTo>
                  <a:lnTo>
                    <a:pt x="188211" y="191001"/>
                  </a:lnTo>
                  <a:lnTo>
                    <a:pt x="195125" y="227128"/>
                  </a:lnTo>
                  <a:lnTo>
                    <a:pt x="191585" y="267469"/>
                  </a:lnTo>
                  <a:lnTo>
                    <a:pt x="183081" y="288890"/>
                  </a:lnTo>
                  <a:lnTo>
                    <a:pt x="170332" y="306210"/>
                  </a:lnTo>
                  <a:lnTo>
                    <a:pt x="143424" y="327945"/>
                  </a:lnTo>
                  <a:lnTo>
                    <a:pt x="123462" y="337996"/>
                  </a:lnTo>
                  <a:lnTo>
                    <a:pt x="99771" y="340123"/>
                  </a:lnTo>
                  <a:lnTo>
                    <a:pt x="52024" y="331957"/>
                  </a:lnTo>
                  <a:lnTo>
                    <a:pt x="852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5626" y="5455956"/>
              <a:ext cx="482388" cy="607253"/>
            </a:xfrm>
            <a:custGeom>
              <a:avLst/>
              <a:gdLst/>
              <a:ahLst/>
              <a:cxnLst/>
              <a:rect l="0" t="0" r="0" b="0"/>
              <a:pathLst>
                <a:path w="482388" h="607253">
                  <a:moveTo>
                    <a:pt x="315555" y="8334"/>
                  </a:moveTo>
                  <a:lnTo>
                    <a:pt x="261410" y="0"/>
                  </a:lnTo>
                  <a:lnTo>
                    <a:pt x="234169" y="1121"/>
                  </a:lnTo>
                  <a:lnTo>
                    <a:pt x="181672" y="20904"/>
                  </a:lnTo>
                  <a:lnTo>
                    <a:pt x="118895" y="61156"/>
                  </a:lnTo>
                  <a:lnTo>
                    <a:pt x="82516" y="100266"/>
                  </a:lnTo>
                  <a:lnTo>
                    <a:pt x="49941" y="153052"/>
                  </a:lnTo>
                  <a:lnTo>
                    <a:pt x="24095" y="205420"/>
                  </a:lnTo>
                  <a:lnTo>
                    <a:pt x="7378" y="255494"/>
                  </a:lnTo>
                  <a:lnTo>
                    <a:pt x="1217" y="317682"/>
                  </a:lnTo>
                  <a:lnTo>
                    <a:pt x="0" y="376239"/>
                  </a:lnTo>
                  <a:lnTo>
                    <a:pt x="5348" y="438456"/>
                  </a:lnTo>
                  <a:lnTo>
                    <a:pt x="18840" y="490260"/>
                  </a:lnTo>
                  <a:lnTo>
                    <a:pt x="42822" y="531168"/>
                  </a:lnTo>
                  <a:lnTo>
                    <a:pt x="75678" y="562125"/>
                  </a:lnTo>
                  <a:lnTo>
                    <a:pt x="126342" y="594717"/>
                  </a:lnTo>
                  <a:lnTo>
                    <a:pt x="148402" y="602351"/>
                  </a:lnTo>
                  <a:lnTo>
                    <a:pt x="203812" y="607252"/>
                  </a:lnTo>
                  <a:lnTo>
                    <a:pt x="253590" y="604981"/>
                  </a:lnTo>
                  <a:lnTo>
                    <a:pt x="302264" y="593780"/>
                  </a:lnTo>
                  <a:lnTo>
                    <a:pt x="330705" y="580878"/>
                  </a:lnTo>
                  <a:lnTo>
                    <a:pt x="388476" y="533900"/>
                  </a:lnTo>
                  <a:lnTo>
                    <a:pt x="428875" y="492475"/>
                  </a:lnTo>
                  <a:lnTo>
                    <a:pt x="446097" y="459839"/>
                  </a:lnTo>
                  <a:lnTo>
                    <a:pt x="465517" y="404363"/>
                  </a:lnTo>
                  <a:lnTo>
                    <a:pt x="478531" y="354573"/>
                  </a:lnTo>
                  <a:lnTo>
                    <a:pt x="482387" y="302776"/>
                  </a:lnTo>
                  <a:lnTo>
                    <a:pt x="480410" y="250384"/>
                  </a:lnTo>
                  <a:lnTo>
                    <a:pt x="472415" y="200935"/>
                  </a:lnTo>
                  <a:lnTo>
                    <a:pt x="459234" y="147894"/>
                  </a:lnTo>
                  <a:lnTo>
                    <a:pt x="437675" y="114416"/>
                  </a:lnTo>
                  <a:lnTo>
                    <a:pt x="418963" y="99155"/>
                  </a:lnTo>
                  <a:lnTo>
                    <a:pt x="378355" y="79827"/>
                  </a:lnTo>
                  <a:lnTo>
                    <a:pt x="317701" y="72601"/>
                  </a:lnTo>
                  <a:lnTo>
                    <a:pt x="283969" y="71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09498" y="5748011"/>
              <a:ext cx="132824" cy="242843"/>
            </a:xfrm>
            <a:custGeom>
              <a:avLst/>
              <a:gdLst/>
              <a:ahLst/>
              <a:cxnLst/>
              <a:rect l="0" t="0" r="0" b="0"/>
              <a:pathLst>
                <a:path w="132824" h="242843">
                  <a:moveTo>
                    <a:pt x="122294" y="21605"/>
                  </a:moveTo>
                  <a:lnTo>
                    <a:pt x="111116" y="4838"/>
                  </a:lnTo>
                  <a:lnTo>
                    <a:pt x="104314" y="1068"/>
                  </a:lnTo>
                  <a:lnTo>
                    <a:pt x="87397" y="0"/>
                  </a:lnTo>
                  <a:lnTo>
                    <a:pt x="58142" y="5975"/>
                  </a:lnTo>
                  <a:lnTo>
                    <a:pt x="40750" y="18168"/>
                  </a:lnTo>
                  <a:lnTo>
                    <a:pt x="17804" y="47883"/>
                  </a:lnTo>
                  <a:lnTo>
                    <a:pt x="5664" y="74228"/>
                  </a:lnTo>
                  <a:lnTo>
                    <a:pt x="0" y="119606"/>
                  </a:lnTo>
                  <a:lnTo>
                    <a:pt x="10985" y="178573"/>
                  </a:lnTo>
                  <a:lnTo>
                    <a:pt x="20814" y="210834"/>
                  </a:lnTo>
                  <a:lnTo>
                    <a:pt x="33908" y="228929"/>
                  </a:lnTo>
                  <a:lnTo>
                    <a:pt x="42313" y="237031"/>
                  </a:lnTo>
                  <a:lnTo>
                    <a:pt x="52596" y="241261"/>
                  </a:lnTo>
                  <a:lnTo>
                    <a:pt x="76499" y="242842"/>
                  </a:lnTo>
                  <a:lnTo>
                    <a:pt x="96482" y="236526"/>
                  </a:lnTo>
                  <a:lnTo>
                    <a:pt x="132823" y="211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52849" y="5464290"/>
              <a:ext cx="178986" cy="463255"/>
            </a:xfrm>
            <a:custGeom>
              <a:avLst/>
              <a:gdLst/>
              <a:ahLst/>
              <a:cxnLst/>
              <a:rect l="0" t="0" r="0" b="0"/>
              <a:pathLst>
                <a:path w="178986" h="463255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5054" y="144850"/>
                  </a:lnTo>
                  <a:lnTo>
                    <a:pt x="29651" y="202406"/>
                  </a:lnTo>
                  <a:lnTo>
                    <a:pt x="38439" y="261860"/>
                  </a:lnTo>
                  <a:lnTo>
                    <a:pt x="41025" y="310514"/>
                  </a:lnTo>
                  <a:lnTo>
                    <a:pt x="45019" y="373118"/>
                  </a:lnTo>
                  <a:lnTo>
                    <a:pt x="51639" y="428768"/>
                  </a:lnTo>
                  <a:lnTo>
                    <a:pt x="53724" y="370920"/>
                  </a:lnTo>
                  <a:lnTo>
                    <a:pt x="62192" y="337629"/>
                  </a:lnTo>
                  <a:lnTo>
                    <a:pt x="85421" y="298059"/>
                  </a:lnTo>
                  <a:lnTo>
                    <a:pt x="92043" y="289953"/>
                  </a:lnTo>
                  <a:lnTo>
                    <a:pt x="98796" y="286889"/>
                  </a:lnTo>
                  <a:lnTo>
                    <a:pt x="105639" y="287185"/>
                  </a:lnTo>
                  <a:lnTo>
                    <a:pt x="112540" y="289723"/>
                  </a:lnTo>
                  <a:lnTo>
                    <a:pt x="133431" y="310062"/>
                  </a:lnTo>
                  <a:lnTo>
                    <a:pt x="148850" y="338315"/>
                  </a:lnTo>
                  <a:lnTo>
                    <a:pt x="159852" y="398072"/>
                  </a:lnTo>
                  <a:lnTo>
                    <a:pt x="176034" y="453719"/>
                  </a:lnTo>
                  <a:lnTo>
                    <a:pt x="17898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69480" y="5760412"/>
              <a:ext cx="172925" cy="203912"/>
            </a:xfrm>
            <a:custGeom>
              <a:avLst/>
              <a:gdLst/>
              <a:ahLst/>
              <a:cxnLst/>
              <a:rect l="0" t="0" r="0" b="0"/>
              <a:pathLst>
                <a:path w="172925" h="203912">
                  <a:moveTo>
                    <a:pt x="99224" y="40790"/>
                  </a:moveTo>
                  <a:lnTo>
                    <a:pt x="89649" y="16743"/>
                  </a:lnTo>
                  <a:lnTo>
                    <a:pt x="78981" y="2416"/>
                  </a:lnTo>
                  <a:lnTo>
                    <a:pt x="71691" y="0"/>
                  </a:lnTo>
                  <a:lnTo>
                    <a:pt x="54232" y="3554"/>
                  </a:lnTo>
                  <a:lnTo>
                    <a:pt x="47002" y="8947"/>
                  </a:lnTo>
                  <a:lnTo>
                    <a:pt x="35850" y="24298"/>
                  </a:lnTo>
                  <a:lnTo>
                    <a:pt x="11777" y="83304"/>
                  </a:lnTo>
                  <a:lnTo>
                    <a:pt x="4742" y="133502"/>
                  </a:lnTo>
                  <a:lnTo>
                    <a:pt x="0" y="172245"/>
                  </a:lnTo>
                  <a:lnTo>
                    <a:pt x="6771" y="191241"/>
                  </a:lnTo>
                  <a:lnTo>
                    <a:pt x="14192" y="197242"/>
                  </a:lnTo>
                  <a:lnTo>
                    <a:pt x="34916" y="203911"/>
                  </a:lnTo>
                  <a:lnTo>
                    <a:pt x="44654" y="202179"/>
                  </a:lnTo>
                  <a:lnTo>
                    <a:pt x="61713" y="190897"/>
                  </a:lnTo>
                  <a:lnTo>
                    <a:pt x="73974" y="171065"/>
                  </a:lnTo>
                  <a:lnTo>
                    <a:pt x="91377" y="125795"/>
                  </a:lnTo>
                  <a:lnTo>
                    <a:pt x="92617" y="104306"/>
                  </a:lnTo>
                  <a:lnTo>
                    <a:pt x="91310" y="93662"/>
                  </a:lnTo>
                  <a:lnTo>
                    <a:pt x="91608" y="91246"/>
                  </a:lnTo>
                  <a:lnTo>
                    <a:pt x="113248" y="143957"/>
                  </a:lnTo>
                  <a:lnTo>
                    <a:pt x="126514" y="158002"/>
                  </a:lnTo>
                  <a:lnTo>
                    <a:pt x="144108" y="168143"/>
                  </a:lnTo>
                  <a:lnTo>
                    <a:pt x="151374" y="170146"/>
                  </a:lnTo>
                  <a:lnTo>
                    <a:pt x="157387" y="170311"/>
                  </a:lnTo>
                  <a:lnTo>
                    <a:pt x="172924" y="167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42404" y="5738031"/>
              <a:ext cx="84229" cy="219193"/>
            </a:xfrm>
            <a:custGeom>
              <a:avLst/>
              <a:gdLst/>
              <a:ahLst/>
              <a:cxnLst/>
              <a:rect l="0" t="0" r="0" b="0"/>
              <a:pathLst>
                <a:path w="84229" h="219193">
                  <a:moveTo>
                    <a:pt x="0" y="84228"/>
                  </a:moveTo>
                  <a:lnTo>
                    <a:pt x="3119" y="126920"/>
                  </a:lnTo>
                  <a:lnTo>
                    <a:pt x="17958" y="187466"/>
                  </a:lnTo>
                  <a:lnTo>
                    <a:pt x="25858" y="219192"/>
                  </a:lnTo>
                  <a:lnTo>
                    <a:pt x="18321" y="158881"/>
                  </a:lnTo>
                  <a:lnTo>
                    <a:pt x="12067" y="110413"/>
                  </a:lnTo>
                  <a:lnTo>
                    <a:pt x="16573" y="69630"/>
                  </a:lnTo>
                  <a:lnTo>
                    <a:pt x="25303" y="48104"/>
                  </a:lnTo>
                  <a:lnTo>
                    <a:pt x="38152" y="30738"/>
                  </a:lnTo>
                  <a:lnTo>
                    <a:pt x="62777" y="1014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80649" y="5727376"/>
              <a:ext cx="146025" cy="187751"/>
            </a:xfrm>
            <a:custGeom>
              <a:avLst/>
              <a:gdLst/>
              <a:ahLst/>
              <a:cxnLst/>
              <a:rect l="0" t="0" r="0" b="0"/>
              <a:pathLst>
                <a:path w="146025" h="187751">
                  <a:moveTo>
                    <a:pt x="82853" y="73826"/>
                  </a:moveTo>
                  <a:lnTo>
                    <a:pt x="88442" y="57058"/>
                  </a:lnTo>
                  <a:lnTo>
                    <a:pt x="86329" y="24274"/>
                  </a:lnTo>
                  <a:lnTo>
                    <a:pt x="81661" y="15055"/>
                  </a:lnTo>
                  <a:lnTo>
                    <a:pt x="67116" y="1692"/>
                  </a:lnTo>
                  <a:lnTo>
                    <a:pt x="58324" y="0"/>
                  </a:lnTo>
                  <a:lnTo>
                    <a:pt x="39196" y="4360"/>
                  </a:lnTo>
                  <a:lnTo>
                    <a:pt x="22116" y="17215"/>
                  </a:lnTo>
                  <a:lnTo>
                    <a:pt x="14286" y="25557"/>
                  </a:lnTo>
                  <a:lnTo>
                    <a:pt x="5585" y="47304"/>
                  </a:lnTo>
                  <a:lnTo>
                    <a:pt x="0" y="99392"/>
                  </a:lnTo>
                  <a:lnTo>
                    <a:pt x="7302" y="153572"/>
                  </a:lnTo>
                  <a:lnTo>
                    <a:pt x="13400" y="177119"/>
                  </a:lnTo>
                  <a:lnTo>
                    <a:pt x="19004" y="183632"/>
                  </a:lnTo>
                  <a:lnTo>
                    <a:pt x="26249" y="186804"/>
                  </a:lnTo>
                  <a:lnTo>
                    <a:pt x="34588" y="187750"/>
                  </a:lnTo>
                  <a:lnTo>
                    <a:pt x="41318" y="184870"/>
                  </a:lnTo>
                  <a:lnTo>
                    <a:pt x="51915" y="172312"/>
                  </a:lnTo>
                  <a:lnTo>
                    <a:pt x="71948" y="117240"/>
                  </a:lnTo>
                  <a:lnTo>
                    <a:pt x="79622" y="81620"/>
                  </a:lnTo>
                  <a:lnTo>
                    <a:pt x="81417" y="64422"/>
                  </a:lnTo>
                  <a:lnTo>
                    <a:pt x="97451" y="127265"/>
                  </a:lnTo>
                  <a:lnTo>
                    <a:pt x="110398" y="144760"/>
                  </a:lnTo>
                  <a:lnTo>
                    <a:pt x="125511" y="156824"/>
                  </a:lnTo>
                  <a:lnTo>
                    <a:pt x="131179" y="158404"/>
                  </a:lnTo>
                  <a:lnTo>
                    <a:pt x="146024" y="158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61436" y="5710836"/>
              <a:ext cx="123166" cy="159695"/>
            </a:xfrm>
            <a:custGeom>
              <a:avLst/>
              <a:gdLst/>
              <a:ahLst/>
              <a:cxnLst/>
              <a:rect l="0" t="0" r="0" b="0"/>
              <a:pathLst>
                <a:path w="123166" h="159695">
                  <a:moveTo>
                    <a:pt x="91579" y="27195"/>
                  </a:moveTo>
                  <a:lnTo>
                    <a:pt x="85990" y="10427"/>
                  </a:lnTo>
                  <a:lnTo>
                    <a:pt x="78494" y="5488"/>
                  </a:lnTo>
                  <a:lnTo>
                    <a:pt x="54568" y="0"/>
                  </a:lnTo>
                  <a:lnTo>
                    <a:pt x="33796" y="3800"/>
                  </a:lnTo>
                  <a:lnTo>
                    <a:pt x="24981" y="8088"/>
                  </a:lnTo>
                  <a:lnTo>
                    <a:pt x="12067" y="22213"/>
                  </a:lnTo>
                  <a:lnTo>
                    <a:pt x="3598" y="41358"/>
                  </a:lnTo>
                  <a:lnTo>
                    <a:pt x="0" y="77275"/>
                  </a:lnTo>
                  <a:lnTo>
                    <a:pt x="3304" y="99755"/>
                  </a:lnTo>
                  <a:lnTo>
                    <a:pt x="11792" y="118326"/>
                  </a:lnTo>
                  <a:lnTo>
                    <a:pt x="36304" y="149311"/>
                  </a:lnTo>
                  <a:lnTo>
                    <a:pt x="56094" y="157508"/>
                  </a:lnTo>
                  <a:lnTo>
                    <a:pt x="67922" y="159694"/>
                  </a:lnTo>
                  <a:lnTo>
                    <a:pt x="87304" y="155883"/>
                  </a:lnTo>
                  <a:lnTo>
                    <a:pt x="123165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38015" y="5485347"/>
              <a:ext cx="20286" cy="410612"/>
            </a:xfrm>
            <a:custGeom>
              <a:avLst/>
              <a:gdLst/>
              <a:ahLst/>
              <a:cxnLst/>
              <a:rect l="0" t="0" r="0" b="0"/>
              <a:pathLst>
                <a:path w="20286" h="410612">
                  <a:moveTo>
                    <a:pt x="9757" y="0"/>
                  </a:moveTo>
                  <a:lnTo>
                    <a:pt x="4167" y="16768"/>
                  </a:lnTo>
                  <a:lnTo>
                    <a:pt x="4543" y="34358"/>
                  </a:lnTo>
                  <a:lnTo>
                    <a:pt x="6270" y="56214"/>
                  </a:lnTo>
                  <a:lnTo>
                    <a:pt x="1834" y="102574"/>
                  </a:lnTo>
                  <a:lnTo>
                    <a:pt x="0" y="157904"/>
                  </a:lnTo>
                  <a:lnTo>
                    <a:pt x="2500" y="216588"/>
                  </a:lnTo>
                  <a:lnTo>
                    <a:pt x="8323" y="279089"/>
                  </a:lnTo>
                  <a:lnTo>
                    <a:pt x="16709" y="342214"/>
                  </a:lnTo>
                  <a:lnTo>
                    <a:pt x="19579" y="390385"/>
                  </a:lnTo>
                  <a:lnTo>
                    <a:pt x="2028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42487" y="5643274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67878" y="3120"/>
                  </a:lnTo>
                  <a:lnTo>
                    <a:pt x="108501" y="17959"/>
                  </a:lnTo>
                  <a:lnTo>
                    <a:pt x="47476" y="2956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25671" y="5674708"/>
              <a:ext cx="153729" cy="196101"/>
            </a:xfrm>
            <a:custGeom>
              <a:avLst/>
              <a:gdLst/>
              <a:ahLst/>
              <a:cxnLst/>
              <a:rect l="0" t="0" r="0" b="0"/>
              <a:pathLst>
                <a:path w="153729" h="196101">
                  <a:moveTo>
                    <a:pt x="16857" y="94908"/>
                  </a:moveTo>
                  <a:lnTo>
                    <a:pt x="33625" y="100498"/>
                  </a:lnTo>
                  <a:lnTo>
                    <a:pt x="66409" y="98384"/>
                  </a:lnTo>
                  <a:lnTo>
                    <a:pt x="100169" y="90349"/>
                  </a:lnTo>
                  <a:lnTo>
                    <a:pt x="108663" y="83680"/>
                  </a:lnTo>
                  <a:lnTo>
                    <a:pt x="121221" y="63792"/>
                  </a:lnTo>
                  <a:lnTo>
                    <a:pt x="124462" y="42474"/>
                  </a:lnTo>
                  <a:lnTo>
                    <a:pt x="123689" y="31877"/>
                  </a:lnTo>
                  <a:lnTo>
                    <a:pt x="113471" y="13862"/>
                  </a:lnTo>
                  <a:lnTo>
                    <a:pt x="105833" y="5782"/>
                  </a:lnTo>
                  <a:lnTo>
                    <a:pt x="97231" y="1566"/>
                  </a:lnTo>
                  <a:lnTo>
                    <a:pt x="78315" y="0"/>
                  </a:lnTo>
                  <a:lnTo>
                    <a:pt x="61329" y="6323"/>
                  </a:lnTo>
                  <a:lnTo>
                    <a:pt x="31361" y="29447"/>
                  </a:lnTo>
                  <a:lnTo>
                    <a:pt x="9976" y="60824"/>
                  </a:lnTo>
                  <a:lnTo>
                    <a:pt x="0" y="99757"/>
                  </a:lnTo>
                  <a:lnTo>
                    <a:pt x="2634" y="135340"/>
                  </a:lnTo>
                  <a:lnTo>
                    <a:pt x="10926" y="154212"/>
                  </a:lnTo>
                  <a:lnTo>
                    <a:pt x="23579" y="170399"/>
                  </a:lnTo>
                  <a:lnTo>
                    <a:pt x="40902" y="185392"/>
                  </a:lnTo>
                  <a:lnTo>
                    <a:pt x="63419" y="193615"/>
                  </a:lnTo>
                  <a:lnTo>
                    <a:pt x="87854" y="196100"/>
                  </a:lnTo>
                  <a:lnTo>
                    <a:pt x="129017" y="188163"/>
                  </a:lnTo>
                  <a:lnTo>
                    <a:pt x="153728" y="179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89927" y="5706410"/>
              <a:ext cx="126343" cy="200380"/>
            </a:xfrm>
            <a:custGeom>
              <a:avLst/>
              <a:gdLst/>
              <a:ahLst/>
              <a:cxnLst/>
              <a:rect l="0" t="0" r="0" b="0"/>
              <a:pathLst>
                <a:path w="126343" h="200380">
                  <a:moveTo>
                    <a:pt x="0" y="84263"/>
                  </a:moveTo>
                  <a:lnTo>
                    <a:pt x="17958" y="139308"/>
                  </a:lnTo>
                  <a:lnTo>
                    <a:pt x="35149" y="198776"/>
                  </a:lnTo>
                  <a:lnTo>
                    <a:pt x="36301" y="200379"/>
                  </a:lnTo>
                  <a:lnTo>
                    <a:pt x="24918" y="137270"/>
                  </a:lnTo>
                  <a:lnTo>
                    <a:pt x="18700" y="78659"/>
                  </a:lnTo>
                  <a:lnTo>
                    <a:pt x="15330" y="54867"/>
                  </a:lnTo>
                  <a:lnTo>
                    <a:pt x="17732" y="32594"/>
                  </a:lnTo>
                  <a:lnTo>
                    <a:pt x="28938" y="14116"/>
                  </a:lnTo>
                  <a:lnTo>
                    <a:pt x="36839" y="5913"/>
                  </a:lnTo>
                  <a:lnTo>
                    <a:pt x="46787" y="1614"/>
                  </a:lnTo>
                  <a:lnTo>
                    <a:pt x="93253" y="0"/>
                  </a:lnTo>
                  <a:lnTo>
                    <a:pt x="126342" y="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274155" y="1378497"/>
            <a:ext cx="1596344" cy="642975"/>
            <a:chOff x="2274155" y="1378497"/>
            <a:chExt cx="1596344" cy="642975"/>
          </a:xfrm>
        </p:grpSpPr>
        <p:sp>
          <p:nvSpPr>
            <p:cNvPr id="100" name="Freeform 99"/>
            <p:cNvSpPr/>
            <p:nvPr/>
          </p:nvSpPr>
          <p:spPr>
            <a:xfrm>
              <a:off x="2274155" y="1569899"/>
              <a:ext cx="381309" cy="209418"/>
            </a:xfrm>
            <a:custGeom>
              <a:avLst/>
              <a:gdLst/>
              <a:ahLst/>
              <a:cxnLst/>
              <a:rect l="0" t="0" r="0" b="0"/>
              <a:pathLst>
                <a:path w="381309" h="209418">
                  <a:moveTo>
                    <a:pt x="0" y="93603"/>
                  </a:moveTo>
                  <a:lnTo>
                    <a:pt x="48931" y="93603"/>
                  </a:lnTo>
                  <a:lnTo>
                    <a:pt x="108061" y="93603"/>
                  </a:lnTo>
                  <a:lnTo>
                    <a:pt x="164802" y="87537"/>
                  </a:lnTo>
                  <a:lnTo>
                    <a:pt x="224189" y="92059"/>
                  </a:lnTo>
                  <a:lnTo>
                    <a:pt x="286310" y="93298"/>
                  </a:lnTo>
                  <a:lnTo>
                    <a:pt x="343641" y="99609"/>
                  </a:lnTo>
                  <a:lnTo>
                    <a:pt x="371878" y="97052"/>
                  </a:lnTo>
                  <a:lnTo>
                    <a:pt x="378940" y="93563"/>
                  </a:lnTo>
                  <a:lnTo>
                    <a:pt x="381308" y="88897"/>
                  </a:lnTo>
                  <a:lnTo>
                    <a:pt x="380547" y="83447"/>
                  </a:lnTo>
                  <a:lnTo>
                    <a:pt x="368298" y="64598"/>
                  </a:lnTo>
                  <a:lnTo>
                    <a:pt x="314913" y="23331"/>
                  </a:lnTo>
                  <a:lnTo>
                    <a:pt x="279404" y="0"/>
                  </a:lnTo>
                  <a:lnTo>
                    <a:pt x="278686" y="786"/>
                  </a:lnTo>
                  <a:lnTo>
                    <a:pt x="280547" y="3649"/>
                  </a:lnTo>
                  <a:lnTo>
                    <a:pt x="308751" y="23885"/>
                  </a:lnTo>
                  <a:lnTo>
                    <a:pt x="352831" y="49659"/>
                  </a:lnTo>
                  <a:lnTo>
                    <a:pt x="375034" y="69534"/>
                  </a:lnTo>
                  <a:lnTo>
                    <a:pt x="378704" y="78727"/>
                  </a:lnTo>
                  <a:lnTo>
                    <a:pt x="379663" y="101420"/>
                  </a:lnTo>
                  <a:lnTo>
                    <a:pt x="373070" y="120864"/>
                  </a:lnTo>
                  <a:lnTo>
                    <a:pt x="361171" y="137304"/>
                  </a:lnTo>
                  <a:lnTo>
                    <a:pt x="305853" y="181172"/>
                  </a:lnTo>
                  <a:lnTo>
                    <a:pt x="273741" y="209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42822" y="1378497"/>
              <a:ext cx="305199" cy="485145"/>
            </a:xfrm>
            <a:custGeom>
              <a:avLst/>
              <a:gdLst/>
              <a:ahLst/>
              <a:cxnLst/>
              <a:rect l="0" t="0" r="0" b="0"/>
              <a:pathLst>
                <a:path w="305199" h="485145">
                  <a:moveTo>
                    <a:pt x="210442" y="95492"/>
                  </a:moveTo>
                  <a:lnTo>
                    <a:pt x="200867" y="64210"/>
                  </a:lnTo>
                  <a:lnTo>
                    <a:pt x="171038" y="25804"/>
                  </a:lnTo>
                  <a:lnTo>
                    <a:pt x="144954" y="4394"/>
                  </a:lnTo>
                  <a:lnTo>
                    <a:pt x="135198" y="835"/>
                  </a:lnTo>
                  <a:lnTo>
                    <a:pt x="114999" y="0"/>
                  </a:lnTo>
                  <a:lnTo>
                    <a:pt x="83897" y="11696"/>
                  </a:lnTo>
                  <a:lnTo>
                    <a:pt x="52454" y="29980"/>
                  </a:lnTo>
                  <a:lnTo>
                    <a:pt x="37670" y="46488"/>
                  </a:lnTo>
                  <a:lnTo>
                    <a:pt x="27199" y="67864"/>
                  </a:lnTo>
                  <a:lnTo>
                    <a:pt x="10946" y="126126"/>
                  </a:lnTo>
                  <a:lnTo>
                    <a:pt x="2059" y="188631"/>
                  </a:lnTo>
                  <a:lnTo>
                    <a:pt x="520" y="239942"/>
                  </a:lnTo>
                  <a:lnTo>
                    <a:pt x="0" y="302447"/>
                  </a:lnTo>
                  <a:lnTo>
                    <a:pt x="1080" y="351524"/>
                  </a:lnTo>
                  <a:lnTo>
                    <a:pt x="11332" y="407503"/>
                  </a:lnTo>
                  <a:lnTo>
                    <a:pt x="24324" y="441794"/>
                  </a:lnTo>
                  <a:lnTo>
                    <a:pt x="37646" y="462313"/>
                  </a:lnTo>
                  <a:lnTo>
                    <a:pt x="55265" y="479233"/>
                  </a:lnTo>
                  <a:lnTo>
                    <a:pt x="66046" y="483510"/>
                  </a:lnTo>
                  <a:lnTo>
                    <a:pt x="90504" y="485144"/>
                  </a:lnTo>
                  <a:lnTo>
                    <a:pt x="130581" y="479486"/>
                  </a:lnTo>
                  <a:lnTo>
                    <a:pt x="151941" y="467367"/>
                  </a:lnTo>
                  <a:lnTo>
                    <a:pt x="184718" y="436581"/>
                  </a:lnTo>
                  <a:lnTo>
                    <a:pt x="193160" y="412814"/>
                  </a:lnTo>
                  <a:lnTo>
                    <a:pt x="195742" y="385093"/>
                  </a:lnTo>
                  <a:lnTo>
                    <a:pt x="192990" y="361074"/>
                  </a:lnTo>
                  <a:lnTo>
                    <a:pt x="181629" y="341820"/>
                  </a:lnTo>
                  <a:lnTo>
                    <a:pt x="164881" y="326634"/>
                  </a:lnTo>
                  <a:lnTo>
                    <a:pt x="142740" y="313847"/>
                  </a:lnTo>
                  <a:lnTo>
                    <a:pt x="144250" y="313592"/>
                  </a:lnTo>
                  <a:lnTo>
                    <a:pt x="205541" y="316327"/>
                  </a:lnTo>
                  <a:lnTo>
                    <a:pt x="265626" y="316539"/>
                  </a:lnTo>
                  <a:lnTo>
                    <a:pt x="305198" y="316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26183" y="1705616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11191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07766" y="1641975"/>
              <a:ext cx="166639" cy="211322"/>
            </a:xfrm>
            <a:custGeom>
              <a:avLst/>
              <a:gdLst/>
              <a:ahLst/>
              <a:cxnLst/>
              <a:rect l="0" t="0" r="0" b="0"/>
              <a:pathLst>
                <a:path w="166639" h="211322">
                  <a:moveTo>
                    <a:pt x="113995" y="116284"/>
                  </a:moveTo>
                  <a:lnTo>
                    <a:pt x="108406" y="57667"/>
                  </a:lnTo>
                  <a:lnTo>
                    <a:pt x="93752" y="22877"/>
                  </a:lnTo>
                  <a:lnTo>
                    <a:pt x="78092" y="7309"/>
                  </a:lnTo>
                  <a:lnTo>
                    <a:pt x="69003" y="1520"/>
                  </a:lnTo>
                  <a:lnTo>
                    <a:pt x="60604" y="0"/>
                  </a:lnTo>
                  <a:lnTo>
                    <a:pt x="52665" y="1327"/>
                  </a:lnTo>
                  <a:lnTo>
                    <a:pt x="45032" y="4551"/>
                  </a:lnTo>
                  <a:lnTo>
                    <a:pt x="30313" y="20611"/>
                  </a:lnTo>
                  <a:lnTo>
                    <a:pt x="7388" y="63460"/>
                  </a:lnTo>
                  <a:lnTo>
                    <a:pt x="0" y="115295"/>
                  </a:lnTo>
                  <a:lnTo>
                    <a:pt x="1060" y="161354"/>
                  </a:lnTo>
                  <a:lnTo>
                    <a:pt x="9600" y="186618"/>
                  </a:lnTo>
                  <a:lnTo>
                    <a:pt x="24313" y="203305"/>
                  </a:lnTo>
                  <a:lnTo>
                    <a:pt x="33151" y="209393"/>
                  </a:lnTo>
                  <a:lnTo>
                    <a:pt x="41381" y="211112"/>
                  </a:lnTo>
                  <a:lnTo>
                    <a:pt x="49208" y="209918"/>
                  </a:lnTo>
                  <a:lnTo>
                    <a:pt x="56766" y="206783"/>
                  </a:lnTo>
                  <a:lnTo>
                    <a:pt x="71402" y="190821"/>
                  </a:lnTo>
                  <a:lnTo>
                    <a:pt x="83367" y="168129"/>
                  </a:lnTo>
                  <a:lnTo>
                    <a:pt x="97267" y="107268"/>
                  </a:lnTo>
                  <a:lnTo>
                    <a:pt x="99334" y="105594"/>
                  </a:lnTo>
                  <a:lnTo>
                    <a:pt x="111509" y="159000"/>
                  </a:lnTo>
                  <a:lnTo>
                    <a:pt x="122487" y="188992"/>
                  </a:lnTo>
                  <a:lnTo>
                    <a:pt x="133757" y="205530"/>
                  </a:lnTo>
                  <a:lnTo>
                    <a:pt x="140038" y="209706"/>
                  </a:lnTo>
                  <a:lnTo>
                    <a:pt x="146565" y="211321"/>
                  </a:lnTo>
                  <a:lnTo>
                    <a:pt x="166638" y="211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05989" y="1716293"/>
              <a:ext cx="105286" cy="189366"/>
            </a:xfrm>
            <a:custGeom>
              <a:avLst/>
              <a:gdLst/>
              <a:ahLst/>
              <a:cxnLst/>
              <a:rect l="0" t="0" r="0" b="0"/>
              <a:pathLst>
                <a:path w="105286" h="189366">
                  <a:moveTo>
                    <a:pt x="0" y="31437"/>
                  </a:moveTo>
                  <a:lnTo>
                    <a:pt x="0" y="90054"/>
                  </a:lnTo>
                  <a:lnTo>
                    <a:pt x="5214" y="149770"/>
                  </a:lnTo>
                  <a:lnTo>
                    <a:pt x="2318" y="167088"/>
                  </a:lnTo>
                  <a:lnTo>
                    <a:pt x="1545" y="165155"/>
                  </a:lnTo>
                  <a:lnTo>
                    <a:pt x="204" y="107581"/>
                  </a:lnTo>
                  <a:lnTo>
                    <a:pt x="3160" y="47301"/>
                  </a:lnTo>
                  <a:lnTo>
                    <a:pt x="9594" y="24450"/>
                  </a:lnTo>
                  <a:lnTo>
                    <a:pt x="20251" y="6495"/>
                  </a:lnTo>
                  <a:lnTo>
                    <a:pt x="27539" y="1941"/>
                  </a:lnTo>
                  <a:lnTo>
                    <a:pt x="44995" y="0"/>
                  </a:lnTo>
                  <a:lnTo>
                    <a:pt x="52224" y="4630"/>
                  </a:lnTo>
                  <a:lnTo>
                    <a:pt x="63375" y="22252"/>
                  </a:lnTo>
                  <a:lnTo>
                    <a:pt x="87447" y="84198"/>
                  </a:lnTo>
                  <a:lnTo>
                    <a:pt x="102127" y="139857"/>
                  </a:lnTo>
                  <a:lnTo>
                    <a:pt x="105285" y="189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46153" y="1379233"/>
              <a:ext cx="17320" cy="484312"/>
            </a:xfrm>
            <a:custGeom>
              <a:avLst/>
              <a:gdLst/>
              <a:ahLst/>
              <a:cxnLst/>
              <a:rect l="0" t="0" r="0" b="0"/>
              <a:pathLst>
                <a:path w="17320" h="484312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52234"/>
                  </a:lnTo>
                  <a:lnTo>
                    <a:pt x="6345" y="198681"/>
                  </a:lnTo>
                  <a:lnTo>
                    <a:pt x="6840" y="246620"/>
                  </a:lnTo>
                  <a:lnTo>
                    <a:pt x="12707" y="297290"/>
                  </a:lnTo>
                  <a:lnTo>
                    <a:pt x="16265" y="351298"/>
                  </a:lnTo>
                  <a:lnTo>
                    <a:pt x="17319" y="400576"/>
                  </a:lnTo>
                  <a:lnTo>
                    <a:pt x="16506" y="455639"/>
                  </a:lnTo>
                  <a:lnTo>
                    <a:pt x="723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69160" y="160033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73092" y="8333"/>
                  </a:lnTo>
                  <a:lnTo>
                    <a:pt x="116080" y="10095"/>
                  </a:lnTo>
                  <a:lnTo>
                    <a:pt x="56898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21844" y="1884601"/>
              <a:ext cx="48655" cy="136871"/>
            </a:xfrm>
            <a:custGeom>
              <a:avLst/>
              <a:gdLst/>
              <a:ahLst/>
              <a:cxnLst/>
              <a:rect l="0" t="0" r="0" b="0"/>
              <a:pathLst>
                <a:path w="48655" h="136871">
                  <a:moveTo>
                    <a:pt x="0" y="0"/>
                  </a:moveTo>
                  <a:lnTo>
                    <a:pt x="24047" y="17980"/>
                  </a:lnTo>
                  <a:lnTo>
                    <a:pt x="38373" y="34897"/>
                  </a:lnTo>
                  <a:lnTo>
                    <a:pt x="46301" y="57234"/>
                  </a:lnTo>
                  <a:lnTo>
                    <a:pt x="48654" y="81589"/>
                  </a:lnTo>
                  <a:lnTo>
                    <a:pt x="43402" y="112692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4160215" y="1379233"/>
            <a:ext cx="313586" cy="387596"/>
          </a:xfrm>
          <a:custGeom>
            <a:avLst/>
            <a:gdLst/>
            <a:ahLst/>
            <a:cxnLst/>
            <a:rect l="0" t="0" r="0" b="0"/>
            <a:pathLst>
              <a:path w="313586" h="387596">
                <a:moveTo>
                  <a:pt x="9070" y="0"/>
                </a:moveTo>
                <a:lnTo>
                  <a:pt x="5" y="58617"/>
                </a:lnTo>
                <a:lnTo>
                  <a:pt x="0" y="113960"/>
                </a:lnTo>
                <a:lnTo>
                  <a:pt x="7032" y="162967"/>
                </a:lnTo>
                <a:lnTo>
                  <a:pt x="16525" y="213363"/>
                </a:lnTo>
                <a:lnTo>
                  <a:pt x="30213" y="269786"/>
                </a:lnTo>
                <a:lnTo>
                  <a:pt x="38354" y="291870"/>
                </a:lnTo>
                <a:lnTo>
                  <a:pt x="49771" y="309484"/>
                </a:lnTo>
                <a:lnTo>
                  <a:pt x="57261" y="312778"/>
                </a:lnTo>
                <a:lnTo>
                  <a:pt x="65764" y="312633"/>
                </a:lnTo>
                <a:lnTo>
                  <a:pt x="74941" y="310198"/>
                </a:lnTo>
                <a:lnTo>
                  <a:pt x="82230" y="305064"/>
                </a:lnTo>
                <a:lnTo>
                  <a:pt x="93448" y="290002"/>
                </a:lnTo>
                <a:lnTo>
                  <a:pt x="106340" y="261791"/>
                </a:lnTo>
                <a:lnTo>
                  <a:pt x="111980" y="225616"/>
                </a:lnTo>
                <a:lnTo>
                  <a:pt x="115111" y="220601"/>
                </a:lnTo>
                <a:lnTo>
                  <a:pt x="119538" y="220767"/>
                </a:lnTo>
                <a:lnTo>
                  <a:pt x="124830" y="224387"/>
                </a:lnTo>
                <a:lnTo>
                  <a:pt x="133828" y="240887"/>
                </a:lnTo>
                <a:lnTo>
                  <a:pt x="159986" y="303036"/>
                </a:lnTo>
                <a:lnTo>
                  <a:pt x="175318" y="341952"/>
                </a:lnTo>
                <a:lnTo>
                  <a:pt x="215146" y="384860"/>
                </a:lnTo>
                <a:lnTo>
                  <a:pt x="223663" y="387595"/>
                </a:lnTo>
                <a:lnTo>
                  <a:pt x="242485" y="384394"/>
                </a:lnTo>
                <a:lnTo>
                  <a:pt x="259429" y="372053"/>
                </a:lnTo>
                <a:lnTo>
                  <a:pt x="274758" y="352530"/>
                </a:lnTo>
                <a:lnTo>
                  <a:pt x="300544" y="298576"/>
                </a:lnTo>
                <a:lnTo>
                  <a:pt x="308240" y="271910"/>
                </a:lnTo>
                <a:lnTo>
                  <a:pt x="312572" y="216266"/>
                </a:lnTo>
                <a:lnTo>
                  <a:pt x="313585" y="171767"/>
                </a:lnTo>
                <a:lnTo>
                  <a:pt x="308567" y="117444"/>
                </a:lnTo>
                <a:lnTo>
                  <a:pt x="305956" y="89632"/>
                </a:lnTo>
                <a:lnTo>
                  <a:pt x="303867" y="526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4530122" y="1285512"/>
            <a:ext cx="2959646" cy="788603"/>
            <a:chOff x="4530122" y="1285512"/>
            <a:chExt cx="2959646" cy="788603"/>
          </a:xfrm>
        </p:grpSpPr>
        <p:sp>
          <p:nvSpPr>
            <p:cNvPr id="111" name="Freeform 110"/>
            <p:cNvSpPr/>
            <p:nvPr/>
          </p:nvSpPr>
          <p:spPr>
            <a:xfrm>
              <a:off x="4530122" y="1597133"/>
              <a:ext cx="135722" cy="198713"/>
            </a:xfrm>
            <a:custGeom>
              <a:avLst/>
              <a:gdLst/>
              <a:ahLst/>
              <a:cxnLst/>
              <a:rect l="0" t="0" r="0" b="0"/>
              <a:pathLst>
                <a:path w="135722" h="198713">
                  <a:moveTo>
                    <a:pt x="7660" y="97955"/>
                  </a:moveTo>
                  <a:lnTo>
                    <a:pt x="50352" y="94835"/>
                  </a:lnTo>
                  <a:lnTo>
                    <a:pt x="101323" y="78826"/>
                  </a:lnTo>
                  <a:lnTo>
                    <a:pt x="117918" y="67616"/>
                  </a:lnTo>
                  <a:lnTo>
                    <a:pt x="129973" y="51715"/>
                  </a:lnTo>
                  <a:lnTo>
                    <a:pt x="134826" y="42562"/>
                  </a:lnTo>
                  <a:lnTo>
                    <a:pt x="135721" y="34120"/>
                  </a:lnTo>
                  <a:lnTo>
                    <a:pt x="130476" y="18501"/>
                  </a:lnTo>
                  <a:lnTo>
                    <a:pt x="117227" y="6880"/>
                  </a:lnTo>
                  <a:lnTo>
                    <a:pt x="108781" y="2143"/>
                  </a:lnTo>
                  <a:lnTo>
                    <a:pt x="90037" y="0"/>
                  </a:lnTo>
                  <a:lnTo>
                    <a:pt x="70008" y="4116"/>
                  </a:lnTo>
                  <a:lnTo>
                    <a:pt x="49408" y="13745"/>
                  </a:lnTo>
                  <a:lnTo>
                    <a:pt x="31674" y="32062"/>
                  </a:lnTo>
                  <a:lnTo>
                    <a:pt x="6814" y="76360"/>
                  </a:lnTo>
                  <a:lnTo>
                    <a:pt x="0" y="119502"/>
                  </a:lnTo>
                  <a:lnTo>
                    <a:pt x="4646" y="146136"/>
                  </a:lnTo>
                  <a:lnTo>
                    <a:pt x="15679" y="168502"/>
                  </a:lnTo>
                  <a:lnTo>
                    <a:pt x="32281" y="186241"/>
                  </a:lnTo>
                  <a:lnTo>
                    <a:pt x="54478" y="195685"/>
                  </a:lnTo>
                  <a:lnTo>
                    <a:pt x="77601" y="198712"/>
                  </a:lnTo>
                  <a:lnTo>
                    <a:pt x="112945" y="192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42286" y="1663502"/>
              <a:ext cx="37653" cy="189514"/>
            </a:xfrm>
            <a:custGeom>
              <a:avLst/>
              <a:gdLst/>
              <a:ahLst/>
              <a:cxnLst/>
              <a:rect l="0" t="0" r="0" b="0"/>
              <a:pathLst>
                <a:path w="37653" h="189514">
                  <a:moveTo>
                    <a:pt x="6066" y="0"/>
                  </a:moveTo>
                  <a:lnTo>
                    <a:pt x="0" y="34792"/>
                  </a:lnTo>
                  <a:lnTo>
                    <a:pt x="6088" y="79069"/>
                  </a:lnTo>
                  <a:lnTo>
                    <a:pt x="22275" y="136545"/>
                  </a:lnTo>
                  <a:lnTo>
                    <a:pt x="28806" y="169529"/>
                  </a:lnTo>
                  <a:lnTo>
                    <a:pt x="3765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27295" y="15266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58398" y="1605270"/>
              <a:ext cx="216759" cy="261397"/>
            </a:xfrm>
            <a:custGeom>
              <a:avLst/>
              <a:gdLst/>
              <a:ahLst/>
              <a:cxnLst/>
              <a:rect l="0" t="0" r="0" b="0"/>
              <a:pathLst>
                <a:path w="216759" h="261397">
                  <a:moveTo>
                    <a:pt x="142638" y="5590"/>
                  </a:moveTo>
                  <a:lnTo>
                    <a:pt x="125871" y="0"/>
                  </a:lnTo>
                  <a:lnTo>
                    <a:pt x="108280" y="376"/>
                  </a:lnTo>
                  <a:lnTo>
                    <a:pt x="58045" y="14478"/>
                  </a:lnTo>
                  <a:lnTo>
                    <a:pt x="19343" y="38238"/>
                  </a:lnTo>
                  <a:lnTo>
                    <a:pt x="11309" y="44903"/>
                  </a:lnTo>
                  <a:lnTo>
                    <a:pt x="2381" y="64786"/>
                  </a:lnTo>
                  <a:lnTo>
                    <a:pt x="0" y="76639"/>
                  </a:lnTo>
                  <a:lnTo>
                    <a:pt x="1923" y="86881"/>
                  </a:lnTo>
                  <a:lnTo>
                    <a:pt x="13418" y="104500"/>
                  </a:lnTo>
                  <a:lnTo>
                    <a:pt x="39620" y="121984"/>
                  </a:lnTo>
                  <a:lnTo>
                    <a:pt x="101747" y="133741"/>
                  </a:lnTo>
                  <a:lnTo>
                    <a:pt x="156917" y="146327"/>
                  </a:lnTo>
                  <a:lnTo>
                    <a:pt x="187683" y="162193"/>
                  </a:lnTo>
                  <a:lnTo>
                    <a:pt x="211617" y="187301"/>
                  </a:lnTo>
                  <a:lnTo>
                    <a:pt x="215530" y="196921"/>
                  </a:lnTo>
                  <a:lnTo>
                    <a:pt x="216758" y="216968"/>
                  </a:lnTo>
                  <a:lnTo>
                    <a:pt x="210286" y="234456"/>
                  </a:lnTo>
                  <a:lnTo>
                    <a:pt x="205284" y="242395"/>
                  </a:lnTo>
                  <a:lnTo>
                    <a:pt x="190368" y="254336"/>
                  </a:lnTo>
                  <a:lnTo>
                    <a:pt x="181477" y="259158"/>
                  </a:lnTo>
                  <a:lnTo>
                    <a:pt x="159120" y="261396"/>
                  </a:lnTo>
                  <a:lnTo>
                    <a:pt x="97582" y="258685"/>
                  </a:lnTo>
                  <a:lnTo>
                    <a:pt x="79467" y="258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53720" y="1874072"/>
              <a:ext cx="96876" cy="200043"/>
            </a:xfrm>
            <a:custGeom>
              <a:avLst/>
              <a:gdLst/>
              <a:ahLst/>
              <a:cxnLst/>
              <a:rect l="0" t="0" r="0" b="0"/>
              <a:pathLst>
                <a:path w="96876" h="200043">
                  <a:moveTo>
                    <a:pt x="0" y="0"/>
                  </a:moveTo>
                  <a:lnTo>
                    <a:pt x="38373" y="29309"/>
                  </a:lnTo>
                  <a:lnTo>
                    <a:pt x="80698" y="84952"/>
                  </a:lnTo>
                  <a:lnTo>
                    <a:pt x="96180" y="116028"/>
                  </a:lnTo>
                  <a:lnTo>
                    <a:pt x="96875" y="126485"/>
                  </a:lnTo>
                  <a:lnTo>
                    <a:pt x="91409" y="147463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83596" y="1285512"/>
              <a:ext cx="295536" cy="518685"/>
            </a:xfrm>
            <a:custGeom>
              <a:avLst/>
              <a:gdLst/>
              <a:ahLst/>
              <a:cxnLst/>
              <a:rect l="0" t="0" r="0" b="0"/>
              <a:pathLst>
                <a:path w="295536" h="518685">
                  <a:moveTo>
                    <a:pt x="259720" y="30550"/>
                  </a:moveTo>
                  <a:lnTo>
                    <a:pt x="241739" y="14909"/>
                  </a:lnTo>
                  <a:lnTo>
                    <a:pt x="224822" y="6831"/>
                  </a:lnTo>
                  <a:lnTo>
                    <a:pt x="163603" y="0"/>
                  </a:lnTo>
                  <a:lnTo>
                    <a:pt x="108542" y="4758"/>
                  </a:lnTo>
                  <a:lnTo>
                    <a:pt x="53776" y="32604"/>
                  </a:lnTo>
                  <a:lnTo>
                    <a:pt x="21275" y="55855"/>
                  </a:lnTo>
                  <a:lnTo>
                    <a:pt x="8295" y="74552"/>
                  </a:lnTo>
                  <a:lnTo>
                    <a:pt x="0" y="110398"/>
                  </a:lnTo>
                  <a:lnTo>
                    <a:pt x="3131" y="145065"/>
                  </a:lnTo>
                  <a:lnTo>
                    <a:pt x="11539" y="163724"/>
                  </a:lnTo>
                  <a:lnTo>
                    <a:pt x="17057" y="171975"/>
                  </a:lnTo>
                  <a:lnTo>
                    <a:pt x="35666" y="184262"/>
                  </a:lnTo>
                  <a:lnTo>
                    <a:pt x="90875" y="205470"/>
                  </a:lnTo>
                  <a:lnTo>
                    <a:pt x="149444" y="223499"/>
                  </a:lnTo>
                  <a:lnTo>
                    <a:pt x="206421" y="249443"/>
                  </a:lnTo>
                  <a:lnTo>
                    <a:pt x="235349" y="264643"/>
                  </a:lnTo>
                  <a:lnTo>
                    <a:pt x="258738" y="287084"/>
                  </a:lnTo>
                  <a:lnTo>
                    <a:pt x="272151" y="307172"/>
                  </a:lnTo>
                  <a:lnTo>
                    <a:pt x="290295" y="358196"/>
                  </a:lnTo>
                  <a:lnTo>
                    <a:pt x="295535" y="385570"/>
                  </a:lnTo>
                  <a:lnTo>
                    <a:pt x="289368" y="438152"/>
                  </a:lnTo>
                  <a:lnTo>
                    <a:pt x="281085" y="460881"/>
                  </a:lnTo>
                  <a:lnTo>
                    <a:pt x="265706" y="482681"/>
                  </a:lnTo>
                  <a:lnTo>
                    <a:pt x="247172" y="497829"/>
                  </a:lnTo>
                  <a:lnTo>
                    <a:pt x="210769" y="512934"/>
                  </a:lnTo>
                  <a:lnTo>
                    <a:pt x="180642" y="518684"/>
                  </a:lnTo>
                  <a:lnTo>
                    <a:pt x="126293" y="512843"/>
                  </a:lnTo>
                  <a:lnTo>
                    <a:pt x="114617" y="510006"/>
                  </a:lnTo>
                  <a:lnTo>
                    <a:pt x="95404" y="497495"/>
                  </a:lnTo>
                  <a:lnTo>
                    <a:pt x="70207" y="472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17883" y="1652974"/>
              <a:ext cx="157061" cy="195213"/>
            </a:xfrm>
            <a:custGeom>
              <a:avLst/>
              <a:gdLst/>
              <a:ahLst/>
              <a:cxnLst/>
              <a:rect l="0" t="0" r="0" b="0"/>
              <a:pathLst>
                <a:path w="157061" h="195213">
                  <a:moveTo>
                    <a:pt x="20189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1"/>
                  </a:lnTo>
                  <a:lnTo>
                    <a:pt x="4979" y="124302"/>
                  </a:lnTo>
                  <a:lnTo>
                    <a:pt x="19452" y="157323"/>
                  </a:lnTo>
                  <a:lnTo>
                    <a:pt x="38558" y="183744"/>
                  </a:lnTo>
                  <a:lnTo>
                    <a:pt x="58379" y="192798"/>
                  </a:lnTo>
                  <a:lnTo>
                    <a:pt x="70215" y="195212"/>
                  </a:lnTo>
                  <a:lnTo>
                    <a:pt x="81616" y="193312"/>
                  </a:lnTo>
                  <a:lnTo>
                    <a:pt x="103642" y="181843"/>
                  </a:lnTo>
                  <a:lnTo>
                    <a:pt x="130183" y="155655"/>
                  </a:lnTo>
                  <a:lnTo>
                    <a:pt x="147277" y="120079"/>
                  </a:lnTo>
                  <a:lnTo>
                    <a:pt x="15706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138114" y="1621636"/>
              <a:ext cx="123558" cy="438282"/>
            </a:xfrm>
            <a:custGeom>
              <a:avLst/>
              <a:gdLst/>
              <a:ahLst/>
              <a:cxnLst/>
              <a:rect l="0" t="0" r="0" b="0"/>
              <a:pathLst>
                <a:path w="123558" h="438282">
                  <a:moveTo>
                    <a:pt x="0" y="136623"/>
                  </a:moveTo>
                  <a:lnTo>
                    <a:pt x="3120" y="185553"/>
                  </a:lnTo>
                  <a:lnTo>
                    <a:pt x="14654" y="239095"/>
                  </a:lnTo>
                  <a:lnTo>
                    <a:pt x="20962" y="300277"/>
                  </a:lnTo>
                  <a:lnTo>
                    <a:pt x="27918" y="351359"/>
                  </a:lnTo>
                  <a:lnTo>
                    <a:pt x="30499" y="402369"/>
                  </a:lnTo>
                  <a:lnTo>
                    <a:pt x="31263" y="438281"/>
                  </a:lnTo>
                  <a:lnTo>
                    <a:pt x="30320" y="422275"/>
                  </a:lnTo>
                  <a:lnTo>
                    <a:pt x="23233" y="368176"/>
                  </a:lnTo>
                  <a:lnTo>
                    <a:pt x="21702" y="319875"/>
                  </a:lnTo>
                  <a:lnTo>
                    <a:pt x="18128" y="267349"/>
                  </a:lnTo>
                  <a:lnTo>
                    <a:pt x="12780" y="215911"/>
                  </a:lnTo>
                  <a:lnTo>
                    <a:pt x="11195" y="156216"/>
                  </a:lnTo>
                  <a:lnTo>
                    <a:pt x="10726" y="97194"/>
                  </a:lnTo>
                  <a:lnTo>
                    <a:pt x="16156" y="36028"/>
                  </a:lnTo>
                  <a:lnTo>
                    <a:pt x="25118" y="15485"/>
                  </a:lnTo>
                  <a:lnTo>
                    <a:pt x="30783" y="6731"/>
                  </a:lnTo>
                  <a:lnTo>
                    <a:pt x="38070" y="2065"/>
                  </a:lnTo>
                  <a:lnTo>
                    <a:pt x="55525" y="0"/>
                  </a:lnTo>
                  <a:lnTo>
                    <a:pt x="74980" y="9221"/>
                  </a:lnTo>
                  <a:lnTo>
                    <a:pt x="85082" y="16593"/>
                  </a:lnTo>
                  <a:lnTo>
                    <a:pt x="99425" y="37263"/>
                  </a:lnTo>
                  <a:lnTo>
                    <a:pt x="120891" y="95072"/>
                  </a:lnTo>
                  <a:lnTo>
                    <a:pt x="123557" y="133150"/>
                  </a:lnTo>
                  <a:lnTo>
                    <a:pt x="120035" y="156136"/>
                  </a:lnTo>
                  <a:lnTo>
                    <a:pt x="108331" y="174931"/>
                  </a:lnTo>
                  <a:lnTo>
                    <a:pt x="91430" y="189913"/>
                  </a:lnTo>
                  <a:lnTo>
                    <a:pt x="72221" y="200472"/>
                  </a:lnTo>
                  <a:lnTo>
                    <a:pt x="55105" y="202825"/>
                  </a:lnTo>
                  <a:lnTo>
                    <a:pt x="31585" y="199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96863" y="1615401"/>
              <a:ext cx="125604" cy="215094"/>
            </a:xfrm>
            <a:custGeom>
              <a:avLst/>
              <a:gdLst/>
              <a:ahLst/>
              <a:cxnLst/>
              <a:rect l="0" t="0" r="0" b="0"/>
              <a:pathLst>
                <a:path w="125604" h="215094">
                  <a:moveTo>
                    <a:pt x="9707" y="111272"/>
                  </a:moveTo>
                  <a:lnTo>
                    <a:pt x="36093" y="95631"/>
                  </a:lnTo>
                  <a:lnTo>
                    <a:pt x="93019" y="76428"/>
                  </a:lnTo>
                  <a:lnTo>
                    <a:pt x="119659" y="60134"/>
                  </a:lnTo>
                  <a:lnTo>
                    <a:pt x="123952" y="52614"/>
                  </a:lnTo>
                  <a:lnTo>
                    <a:pt x="125603" y="34899"/>
                  </a:lnTo>
                  <a:lnTo>
                    <a:pt x="122066" y="26432"/>
                  </a:lnTo>
                  <a:lnTo>
                    <a:pt x="108777" y="10784"/>
                  </a:lnTo>
                  <a:lnTo>
                    <a:pt x="88053" y="2270"/>
                  </a:lnTo>
                  <a:lnTo>
                    <a:pt x="75976" y="0"/>
                  </a:lnTo>
                  <a:lnTo>
                    <a:pt x="56317" y="3716"/>
                  </a:lnTo>
                  <a:lnTo>
                    <a:pt x="39781" y="14336"/>
                  </a:lnTo>
                  <a:lnTo>
                    <a:pt x="18487" y="40046"/>
                  </a:lnTo>
                  <a:lnTo>
                    <a:pt x="8540" y="59729"/>
                  </a:lnTo>
                  <a:lnTo>
                    <a:pt x="411" y="122870"/>
                  </a:lnTo>
                  <a:lnTo>
                    <a:pt x="0" y="136551"/>
                  </a:lnTo>
                  <a:lnTo>
                    <a:pt x="8902" y="161112"/>
                  </a:lnTo>
                  <a:lnTo>
                    <a:pt x="43213" y="205475"/>
                  </a:lnTo>
                  <a:lnTo>
                    <a:pt x="54271" y="211509"/>
                  </a:lnTo>
                  <a:lnTo>
                    <a:pt x="79036" y="215093"/>
                  </a:lnTo>
                  <a:lnTo>
                    <a:pt x="125520" y="206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49294" y="1579274"/>
              <a:ext cx="109960" cy="242396"/>
            </a:xfrm>
            <a:custGeom>
              <a:avLst/>
              <a:gdLst/>
              <a:ahLst/>
              <a:cxnLst/>
              <a:rect l="0" t="0" r="0" b="0"/>
              <a:pathLst>
                <a:path w="109960" h="242396">
                  <a:moveTo>
                    <a:pt x="25732" y="115814"/>
                  </a:moveTo>
                  <a:lnTo>
                    <a:pt x="28851" y="158505"/>
                  </a:lnTo>
                  <a:lnTo>
                    <a:pt x="43690" y="211816"/>
                  </a:lnTo>
                  <a:lnTo>
                    <a:pt x="50480" y="237250"/>
                  </a:lnTo>
                  <a:lnTo>
                    <a:pt x="50420" y="242395"/>
                  </a:lnTo>
                  <a:lnTo>
                    <a:pt x="48039" y="242315"/>
                  </a:lnTo>
                  <a:lnTo>
                    <a:pt x="44113" y="238753"/>
                  </a:lnTo>
                  <a:lnTo>
                    <a:pt x="22295" y="179225"/>
                  </a:lnTo>
                  <a:lnTo>
                    <a:pt x="4685" y="118041"/>
                  </a:lnTo>
                  <a:lnTo>
                    <a:pt x="0" y="95747"/>
                  </a:lnTo>
                  <a:lnTo>
                    <a:pt x="1818" y="74140"/>
                  </a:lnTo>
                  <a:lnTo>
                    <a:pt x="9644" y="55958"/>
                  </a:lnTo>
                  <a:lnTo>
                    <a:pt x="15007" y="47834"/>
                  </a:lnTo>
                  <a:lnTo>
                    <a:pt x="30324" y="35687"/>
                  </a:lnTo>
                  <a:lnTo>
                    <a:pt x="86186" y="10889"/>
                  </a:lnTo>
                  <a:lnTo>
                    <a:pt x="1099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24980" y="1385929"/>
              <a:ext cx="134316" cy="488144"/>
            </a:xfrm>
            <a:custGeom>
              <a:avLst/>
              <a:gdLst/>
              <a:ahLst/>
              <a:cxnLst/>
              <a:rect l="0" t="0" r="0" b="0"/>
              <a:pathLst>
                <a:path w="134316" h="488144">
                  <a:moveTo>
                    <a:pt x="71144" y="488143"/>
                  </a:moveTo>
                  <a:lnTo>
                    <a:pt x="62079" y="429526"/>
                  </a:lnTo>
                  <a:lnTo>
                    <a:pt x="49356" y="369810"/>
                  </a:lnTo>
                  <a:lnTo>
                    <a:pt x="39341" y="323230"/>
                  </a:lnTo>
                  <a:lnTo>
                    <a:pt x="28966" y="268094"/>
                  </a:lnTo>
                  <a:lnTo>
                    <a:pt x="14979" y="208240"/>
                  </a:lnTo>
                  <a:lnTo>
                    <a:pt x="2121" y="145811"/>
                  </a:lnTo>
                  <a:lnTo>
                    <a:pt x="0" y="95683"/>
                  </a:lnTo>
                  <a:lnTo>
                    <a:pt x="7430" y="53014"/>
                  </a:lnTo>
                  <a:lnTo>
                    <a:pt x="17871" y="33100"/>
                  </a:lnTo>
                  <a:lnTo>
                    <a:pt x="33429" y="19570"/>
                  </a:lnTo>
                  <a:lnTo>
                    <a:pt x="72013" y="1352"/>
                  </a:lnTo>
                  <a:lnTo>
                    <a:pt x="92587" y="0"/>
                  </a:lnTo>
                  <a:lnTo>
                    <a:pt x="134315" y="3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59253" y="163191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2883" y="16788"/>
                  </a:lnTo>
                  <a:lnTo>
                    <a:pt x="48356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62884" y="1600331"/>
              <a:ext cx="59583" cy="227550"/>
            </a:xfrm>
            <a:custGeom>
              <a:avLst/>
              <a:gdLst/>
              <a:ahLst/>
              <a:cxnLst/>
              <a:rect l="0" t="0" r="0" b="0"/>
              <a:pathLst>
                <a:path w="59583" h="227550">
                  <a:moveTo>
                    <a:pt x="6939" y="94757"/>
                  </a:moveTo>
                  <a:lnTo>
                    <a:pt x="18392" y="148901"/>
                  </a:lnTo>
                  <a:lnTo>
                    <a:pt x="36307" y="208212"/>
                  </a:lnTo>
                  <a:lnTo>
                    <a:pt x="47677" y="225510"/>
                  </a:lnTo>
                  <a:lnTo>
                    <a:pt x="50476" y="227549"/>
                  </a:lnTo>
                  <a:lnTo>
                    <a:pt x="51172" y="225399"/>
                  </a:lnTo>
                  <a:lnTo>
                    <a:pt x="50466" y="220456"/>
                  </a:lnTo>
                  <a:lnTo>
                    <a:pt x="25459" y="167476"/>
                  </a:lnTo>
                  <a:lnTo>
                    <a:pt x="4575" y="116573"/>
                  </a:lnTo>
                  <a:lnTo>
                    <a:pt x="0" y="69505"/>
                  </a:lnTo>
                  <a:lnTo>
                    <a:pt x="3075" y="39860"/>
                  </a:lnTo>
                  <a:lnTo>
                    <a:pt x="7873" y="28913"/>
                  </a:lnTo>
                  <a:lnTo>
                    <a:pt x="22563" y="13630"/>
                  </a:lnTo>
                  <a:lnTo>
                    <a:pt x="37670" y="6058"/>
                  </a:lnTo>
                  <a:lnTo>
                    <a:pt x="595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84497" y="1627752"/>
              <a:ext cx="137699" cy="217161"/>
            </a:xfrm>
            <a:custGeom>
              <a:avLst/>
              <a:gdLst/>
              <a:ahLst/>
              <a:cxnLst/>
              <a:rect l="0" t="0" r="0" b="0"/>
              <a:pathLst>
                <a:path w="137699" h="217161">
                  <a:moveTo>
                    <a:pt x="22197" y="56807"/>
                  </a:moveTo>
                  <a:lnTo>
                    <a:pt x="33376" y="67985"/>
                  </a:lnTo>
                  <a:lnTo>
                    <a:pt x="62684" y="80526"/>
                  </a:lnTo>
                  <a:lnTo>
                    <a:pt x="101004" y="86062"/>
                  </a:lnTo>
                  <a:lnTo>
                    <a:pt x="121953" y="81118"/>
                  </a:lnTo>
                  <a:lnTo>
                    <a:pt x="130815" y="76524"/>
                  </a:lnTo>
                  <a:lnTo>
                    <a:pt x="135553" y="68782"/>
                  </a:lnTo>
                  <a:lnTo>
                    <a:pt x="137698" y="47701"/>
                  </a:lnTo>
                  <a:lnTo>
                    <a:pt x="131632" y="25854"/>
                  </a:lnTo>
                  <a:lnTo>
                    <a:pt x="126740" y="15115"/>
                  </a:lnTo>
                  <a:lnTo>
                    <a:pt x="118798" y="7955"/>
                  </a:lnTo>
                  <a:lnTo>
                    <a:pt x="97496" y="0"/>
                  </a:lnTo>
                  <a:lnTo>
                    <a:pt x="87605" y="218"/>
                  </a:lnTo>
                  <a:lnTo>
                    <a:pt x="70374" y="6700"/>
                  </a:lnTo>
                  <a:lnTo>
                    <a:pt x="47520" y="23503"/>
                  </a:lnTo>
                  <a:lnTo>
                    <a:pt x="4716" y="78638"/>
                  </a:lnTo>
                  <a:lnTo>
                    <a:pt x="0" y="105504"/>
                  </a:lnTo>
                  <a:lnTo>
                    <a:pt x="6504" y="164822"/>
                  </a:lnTo>
                  <a:lnTo>
                    <a:pt x="15612" y="187092"/>
                  </a:lnTo>
                  <a:lnTo>
                    <a:pt x="21317" y="196306"/>
                  </a:lnTo>
                  <a:lnTo>
                    <a:pt x="40133" y="209664"/>
                  </a:lnTo>
                  <a:lnTo>
                    <a:pt x="62924" y="217160"/>
                  </a:lnTo>
                  <a:lnTo>
                    <a:pt x="106425" y="214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69511" y="1623719"/>
              <a:ext cx="166666" cy="242349"/>
            </a:xfrm>
            <a:custGeom>
              <a:avLst/>
              <a:gdLst/>
              <a:ahLst/>
              <a:cxnLst/>
              <a:rect l="0" t="0" r="0" b="0"/>
              <a:pathLst>
                <a:path w="166666" h="242349">
                  <a:moveTo>
                    <a:pt x="153038" y="29255"/>
                  </a:moveTo>
                  <a:lnTo>
                    <a:pt x="109075" y="5536"/>
                  </a:lnTo>
                  <a:lnTo>
                    <a:pt x="73201" y="0"/>
                  </a:lnTo>
                  <a:lnTo>
                    <a:pt x="38526" y="3949"/>
                  </a:lnTo>
                  <a:lnTo>
                    <a:pt x="19866" y="12548"/>
                  </a:lnTo>
                  <a:lnTo>
                    <a:pt x="11614" y="18117"/>
                  </a:lnTo>
                  <a:lnTo>
                    <a:pt x="6113" y="26509"/>
                  </a:lnTo>
                  <a:lnTo>
                    <a:pt x="0" y="48312"/>
                  </a:lnTo>
                  <a:lnTo>
                    <a:pt x="1880" y="57167"/>
                  </a:lnTo>
                  <a:lnTo>
                    <a:pt x="6643" y="64241"/>
                  </a:lnTo>
                  <a:lnTo>
                    <a:pt x="50961" y="100133"/>
                  </a:lnTo>
                  <a:lnTo>
                    <a:pt x="111206" y="135216"/>
                  </a:lnTo>
                  <a:lnTo>
                    <a:pt x="147505" y="162749"/>
                  </a:lnTo>
                  <a:lnTo>
                    <a:pt x="164397" y="189301"/>
                  </a:lnTo>
                  <a:lnTo>
                    <a:pt x="166665" y="209181"/>
                  </a:lnTo>
                  <a:lnTo>
                    <a:pt x="165632" y="219396"/>
                  </a:lnTo>
                  <a:lnTo>
                    <a:pt x="160264" y="227375"/>
                  </a:lnTo>
                  <a:lnTo>
                    <a:pt x="141822" y="239361"/>
                  </a:lnTo>
                  <a:lnTo>
                    <a:pt x="118027" y="242348"/>
                  </a:lnTo>
                  <a:lnTo>
                    <a:pt x="59217" y="231752"/>
                  </a:lnTo>
                  <a:lnTo>
                    <a:pt x="5639" y="218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33077" y="1410818"/>
              <a:ext cx="256691" cy="494841"/>
            </a:xfrm>
            <a:custGeom>
              <a:avLst/>
              <a:gdLst/>
              <a:ahLst/>
              <a:cxnLst/>
              <a:rect l="0" t="0" r="0" b="0"/>
              <a:pathLst>
                <a:path w="256691" h="494841">
                  <a:moveTo>
                    <a:pt x="0" y="0"/>
                  </a:moveTo>
                  <a:lnTo>
                    <a:pt x="3120" y="60384"/>
                  </a:lnTo>
                  <a:lnTo>
                    <a:pt x="11453" y="118107"/>
                  </a:lnTo>
                  <a:lnTo>
                    <a:pt x="18212" y="173425"/>
                  </a:lnTo>
                  <a:lnTo>
                    <a:pt x="26085" y="228449"/>
                  </a:lnTo>
                  <a:lnTo>
                    <a:pt x="35545" y="279039"/>
                  </a:lnTo>
                  <a:lnTo>
                    <a:pt x="48052" y="336139"/>
                  </a:lnTo>
                  <a:lnTo>
                    <a:pt x="52453" y="384386"/>
                  </a:lnTo>
                  <a:lnTo>
                    <a:pt x="59476" y="434557"/>
                  </a:lnTo>
                  <a:lnTo>
                    <a:pt x="60907" y="471389"/>
                  </a:lnTo>
                  <a:lnTo>
                    <a:pt x="59322" y="472187"/>
                  </a:lnTo>
                  <a:lnTo>
                    <a:pt x="57095" y="469209"/>
                  </a:lnTo>
                  <a:lnTo>
                    <a:pt x="41776" y="418227"/>
                  </a:lnTo>
                  <a:lnTo>
                    <a:pt x="25693" y="357802"/>
                  </a:lnTo>
                  <a:lnTo>
                    <a:pt x="23118" y="331769"/>
                  </a:lnTo>
                  <a:lnTo>
                    <a:pt x="28213" y="310840"/>
                  </a:lnTo>
                  <a:lnTo>
                    <a:pt x="50547" y="278340"/>
                  </a:lnTo>
                  <a:lnTo>
                    <a:pt x="76198" y="262106"/>
                  </a:lnTo>
                  <a:lnTo>
                    <a:pt x="102106" y="259991"/>
                  </a:lnTo>
                  <a:lnTo>
                    <a:pt x="130778" y="264121"/>
                  </a:lnTo>
                  <a:lnTo>
                    <a:pt x="165481" y="279599"/>
                  </a:lnTo>
                  <a:lnTo>
                    <a:pt x="183122" y="292332"/>
                  </a:lnTo>
                  <a:lnTo>
                    <a:pt x="220719" y="346307"/>
                  </a:lnTo>
                  <a:lnTo>
                    <a:pt x="238924" y="381810"/>
                  </a:lnTo>
                  <a:lnTo>
                    <a:pt x="255555" y="435728"/>
                  </a:lnTo>
                  <a:lnTo>
                    <a:pt x="256690" y="460379"/>
                  </a:lnTo>
                  <a:lnTo>
                    <a:pt x="25268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147813" y="2539350"/>
            <a:ext cx="2744154" cy="608671"/>
            <a:chOff x="2147813" y="2539350"/>
            <a:chExt cx="2744154" cy="608671"/>
          </a:xfrm>
        </p:grpSpPr>
        <p:sp>
          <p:nvSpPr>
            <p:cNvPr id="128" name="Freeform 127"/>
            <p:cNvSpPr/>
            <p:nvPr/>
          </p:nvSpPr>
          <p:spPr>
            <a:xfrm>
              <a:off x="2147813" y="2624056"/>
              <a:ext cx="349764" cy="302867"/>
            </a:xfrm>
            <a:custGeom>
              <a:avLst/>
              <a:gdLst/>
              <a:ahLst/>
              <a:cxnLst/>
              <a:rect l="0" t="0" r="0" b="0"/>
              <a:pathLst>
                <a:path w="349764" h="302867">
                  <a:moveTo>
                    <a:pt x="0" y="113353"/>
                  </a:moveTo>
                  <a:lnTo>
                    <a:pt x="54145" y="116473"/>
                  </a:lnTo>
                  <a:lnTo>
                    <a:pt x="109091" y="122418"/>
                  </a:lnTo>
                  <a:lnTo>
                    <a:pt x="170690" y="135142"/>
                  </a:lnTo>
                  <a:lnTo>
                    <a:pt x="230639" y="143003"/>
                  </a:lnTo>
                  <a:lnTo>
                    <a:pt x="290400" y="151792"/>
                  </a:lnTo>
                  <a:lnTo>
                    <a:pt x="318969" y="153834"/>
                  </a:lnTo>
                  <a:lnTo>
                    <a:pt x="327290" y="150869"/>
                  </a:lnTo>
                  <a:lnTo>
                    <a:pt x="331667" y="145382"/>
                  </a:lnTo>
                  <a:lnTo>
                    <a:pt x="333415" y="138215"/>
                  </a:lnTo>
                  <a:lnTo>
                    <a:pt x="330287" y="111361"/>
                  </a:lnTo>
                  <a:lnTo>
                    <a:pt x="318760" y="94530"/>
                  </a:lnTo>
                  <a:lnTo>
                    <a:pt x="262543" y="38925"/>
                  </a:lnTo>
                  <a:lnTo>
                    <a:pt x="223567" y="0"/>
                  </a:lnTo>
                  <a:lnTo>
                    <a:pt x="277965" y="50919"/>
                  </a:lnTo>
                  <a:lnTo>
                    <a:pt x="304238" y="75097"/>
                  </a:lnTo>
                  <a:lnTo>
                    <a:pt x="344771" y="136831"/>
                  </a:lnTo>
                  <a:lnTo>
                    <a:pt x="349170" y="146552"/>
                  </a:lnTo>
                  <a:lnTo>
                    <a:pt x="349763" y="155373"/>
                  </a:lnTo>
                  <a:lnTo>
                    <a:pt x="344183" y="171413"/>
                  </a:lnTo>
                  <a:lnTo>
                    <a:pt x="308242" y="214988"/>
                  </a:lnTo>
                  <a:lnTo>
                    <a:pt x="251700" y="235941"/>
                  </a:lnTo>
                  <a:lnTo>
                    <a:pt x="213149" y="261397"/>
                  </a:lnTo>
                  <a:lnTo>
                    <a:pt x="171802" y="296683"/>
                  </a:lnTo>
                  <a:lnTo>
                    <a:pt x="157928" y="302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71880" y="2568953"/>
              <a:ext cx="248938" cy="368498"/>
            </a:xfrm>
            <a:custGeom>
              <a:avLst/>
              <a:gdLst/>
              <a:ahLst/>
              <a:cxnLst/>
              <a:rect l="0" t="0" r="0" b="0"/>
              <a:pathLst>
                <a:path w="248938" h="368498">
                  <a:moveTo>
                    <a:pt x="18130" y="368497"/>
                  </a:moveTo>
                  <a:lnTo>
                    <a:pt x="6952" y="357319"/>
                  </a:lnTo>
                  <a:lnTo>
                    <a:pt x="1464" y="336233"/>
                  </a:lnTo>
                  <a:lnTo>
                    <a:pt x="0" y="322421"/>
                  </a:lnTo>
                  <a:lnTo>
                    <a:pt x="2534" y="310874"/>
                  </a:lnTo>
                  <a:lnTo>
                    <a:pt x="22458" y="269291"/>
                  </a:lnTo>
                  <a:lnTo>
                    <a:pt x="27434" y="211121"/>
                  </a:lnTo>
                  <a:lnTo>
                    <a:pt x="28295" y="160560"/>
                  </a:lnTo>
                  <a:lnTo>
                    <a:pt x="22962" y="108535"/>
                  </a:lnTo>
                  <a:lnTo>
                    <a:pt x="19562" y="56075"/>
                  </a:lnTo>
                  <a:lnTo>
                    <a:pt x="12347" y="2541"/>
                  </a:lnTo>
                  <a:lnTo>
                    <a:pt x="13105" y="1694"/>
                  </a:lnTo>
                  <a:lnTo>
                    <a:pt x="41555" y="63039"/>
                  </a:lnTo>
                  <a:lnTo>
                    <a:pt x="63653" y="126330"/>
                  </a:lnTo>
                  <a:lnTo>
                    <a:pt x="84802" y="189512"/>
                  </a:lnTo>
                  <a:lnTo>
                    <a:pt x="103743" y="246098"/>
                  </a:lnTo>
                  <a:lnTo>
                    <a:pt x="105628" y="282318"/>
                  </a:lnTo>
                  <a:lnTo>
                    <a:pt x="113950" y="304459"/>
                  </a:lnTo>
                  <a:lnTo>
                    <a:pt x="128567" y="319759"/>
                  </a:lnTo>
                  <a:lnTo>
                    <a:pt x="137378" y="325476"/>
                  </a:lnTo>
                  <a:lnTo>
                    <a:pt x="146762" y="326949"/>
                  </a:lnTo>
                  <a:lnTo>
                    <a:pt x="166547" y="322345"/>
                  </a:lnTo>
                  <a:lnTo>
                    <a:pt x="208594" y="301010"/>
                  </a:lnTo>
                  <a:lnTo>
                    <a:pt x="228733" y="276112"/>
                  </a:lnTo>
                  <a:lnTo>
                    <a:pt x="240413" y="245549"/>
                  </a:lnTo>
                  <a:lnTo>
                    <a:pt x="246988" y="195458"/>
                  </a:lnTo>
                  <a:lnTo>
                    <a:pt x="248937" y="143571"/>
                  </a:lnTo>
                  <a:lnTo>
                    <a:pt x="248344" y="92322"/>
                  </a:lnTo>
                  <a:lnTo>
                    <a:pt x="241375" y="35611"/>
                  </a:lnTo>
                  <a:lnTo>
                    <a:pt x="239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65211" y="2703270"/>
              <a:ext cx="137810" cy="208772"/>
            </a:xfrm>
            <a:custGeom>
              <a:avLst/>
              <a:gdLst/>
              <a:ahLst/>
              <a:cxnLst/>
              <a:rect l="0" t="0" r="0" b="0"/>
              <a:pathLst>
                <a:path w="137810" h="208772">
                  <a:moveTo>
                    <a:pt x="19597" y="97310"/>
                  </a:moveTo>
                  <a:lnTo>
                    <a:pt x="81690" y="91721"/>
                  </a:lnTo>
                  <a:lnTo>
                    <a:pt x="114034" y="77067"/>
                  </a:lnTo>
                  <a:lnTo>
                    <a:pt x="129029" y="61407"/>
                  </a:lnTo>
                  <a:lnTo>
                    <a:pt x="134666" y="52318"/>
                  </a:lnTo>
                  <a:lnTo>
                    <a:pt x="137809" y="32860"/>
                  </a:lnTo>
                  <a:lnTo>
                    <a:pt x="137010" y="22758"/>
                  </a:lnTo>
                  <a:lnTo>
                    <a:pt x="131797" y="14853"/>
                  </a:lnTo>
                  <a:lnTo>
                    <a:pt x="113528" y="2951"/>
                  </a:lnTo>
                  <a:lnTo>
                    <a:pt x="92929" y="0"/>
                  </a:lnTo>
                  <a:lnTo>
                    <a:pt x="82523" y="851"/>
                  </a:lnTo>
                  <a:lnTo>
                    <a:pt x="64722" y="11156"/>
                  </a:lnTo>
                  <a:lnTo>
                    <a:pt x="50181" y="27434"/>
                  </a:lnTo>
                  <a:lnTo>
                    <a:pt x="21819" y="82346"/>
                  </a:lnTo>
                  <a:lnTo>
                    <a:pt x="17855" y="105867"/>
                  </a:lnTo>
                  <a:lnTo>
                    <a:pt x="18436" y="117053"/>
                  </a:lnTo>
                  <a:lnTo>
                    <a:pt x="9722" y="138840"/>
                  </a:lnTo>
                  <a:lnTo>
                    <a:pt x="2485" y="149563"/>
                  </a:lnTo>
                  <a:lnTo>
                    <a:pt x="0" y="159051"/>
                  </a:lnTo>
                  <a:lnTo>
                    <a:pt x="683" y="167717"/>
                  </a:lnTo>
                  <a:lnTo>
                    <a:pt x="7681" y="183584"/>
                  </a:lnTo>
                  <a:lnTo>
                    <a:pt x="18590" y="198435"/>
                  </a:lnTo>
                  <a:lnTo>
                    <a:pt x="37477" y="206595"/>
                  </a:lnTo>
                  <a:lnTo>
                    <a:pt x="49065" y="208771"/>
                  </a:lnTo>
                  <a:lnTo>
                    <a:pt x="59129" y="207882"/>
                  </a:lnTo>
                  <a:lnTo>
                    <a:pt x="93296" y="192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63105" y="2740921"/>
              <a:ext cx="159125" cy="196530"/>
            </a:xfrm>
            <a:custGeom>
              <a:avLst/>
              <a:gdLst/>
              <a:ahLst/>
              <a:cxnLst/>
              <a:rect l="0" t="0" r="0" b="0"/>
              <a:pathLst>
                <a:path w="159125" h="196530">
                  <a:moveTo>
                    <a:pt x="16459" y="122830"/>
                  </a:moveTo>
                  <a:lnTo>
                    <a:pt x="47742" y="113254"/>
                  </a:lnTo>
                  <a:lnTo>
                    <a:pt x="101739" y="85079"/>
                  </a:lnTo>
                  <a:lnTo>
                    <a:pt x="139890" y="67237"/>
                  </a:lnTo>
                  <a:lnTo>
                    <a:pt x="147879" y="61201"/>
                  </a:lnTo>
                  <a:lnTo>
                    <a:pt x="156756" y="42017"/>
                  </a:lnTo>
                  <a:lnTo>
                    <a:pt x="159124" y="30350"/>
                  </a:lnTo>
                  <a:lnTo>
                    <a:pt x="157192" y="21402"/>
                  </a:lnTo>
                  <a:lnTo>
                    <a:pt x="152395" y="14267"/>
                  </a:lnTo>
                  <a:lnTo>
                    <a:pt x="145688" y="8341"/>
                  </a:lnTo>
                  <a:lnTo>
                    <a:pt x="125757" y="1756"/>
                  </a:lnTo>
                  <a:lnTo>
                    <a:pt x="113891" y="0"/>
                  </a:lnTo>
                  <a:lnTo>
                    <a:pt x="102471" y="2339"/>
                  </a:lnTo>
                  <a:lnTo>
                    <a:pt x="70800" y="21228"/>
                  </a:lnTo>
                  <a:lnTo>
                    <a:pt x="38545" y="52284"/>
                  </a:lnTo>
                  <a:lnTo>
                    <a:pt x="4054" y="103046"/>
                  </a:lnTo>
                  <a:lnTo>
                    <a:pt x="0" y="116660"/>
                  </a:lnTo>
                  <a:lnTo>
                    <a:pt x="1735" y="141145"/>
                  </a:lnTo>
                  <a:lnTo>
                    <a:pt x="10305" y="160605"/>
                  </a:lnTo>
                  <a:lnTo>
                    <a:pt x="15866" y="169071"/>
                  </a:lnTo>
                  <a:lnTo>
                    <a:pt x="31404" y="181596"/>
                  </a:lnTo>
                  <a:lnTo>
                    <a:pt x="50007" y="189892"/>
                  </a:lnTo>
                  <a:lnTo>
                    <a:pt x="90159" y="196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107651" y="2541609"/>
              <a:ext cx="155596" cy="438522"/>
            </a:xfrm>
            <a:custGeom>
              <a:avLst/>
              <a:gdLst/>
              <a:ahLst/>
              <a:cxnLst/>
              <a:rect l="0" t="0" r="0" b="0"/>
              <a:pathLst>
                <a:path w="155596" h="438522">
                  <a:moveTo>
                    <a:pt x="114069" y="290556"/>
                  </a:moveTo>
                  <a:lnTo>
                    <a:pt x="119658" y="273789"/>
                  </a:lnTo>
                  <a:lnTo>
                    <a:pt x="119283" y="256198"/>
                  </a:lnTo>
                  <a:lnTo>
                    <a:pt x="114046" y="237851"/>
                  </a:lnTo>
                  <a:lnTo>
                    <a:pt x="103920" y="221898"/>
                  </a:lnTo>
                  <a:lnTo>
                    <a:pt x="96775" y="217878"/>
                  </a:lnTo>
                  <a:lnTo>
                    <a:pt x="79476" y="216531"/>
                  </a:lnTo>
                  <a:lnTo>
                    <a:pt x="71120" y="221319"/>
                  </a:lnTo>
                  <a:lnTo>
                    <a:pt x="55596" y="239117"/>
                  </a:lnTo>
                  <a:lnTo>
                    <a:pt x="21563" y="290715"/>
                  </a:lnTo>
                  <a:lnTo>
                    <a:pt x="10284" y="301190"/>
                  </a:lnTo>
                  <a:lnTo>
                    <a:pt x="3935" y="314023"/>
                  </a:lnTo>
                  <a:lnTo>
                    <a:pt x="0" y="343880"/>
                  </a:lnTo>
                  <a:lnTo>
                    <a:pt x="9938" y="405073"/>
                  </a:lnTo>
                  <a:lnTo>
                    <a:pt x="13062" y="416034"/>
                  </a:lnTo>
                  <a:lnTo>
                    <a:pt x="18655" y="424511"/>
                  </a:lnTo>
                  <a:lnTo>
                    <a:pt x="34228" y="437049"/>
                  </a:lnTo>
                  <a:lnTo>
                    <a:pt x="43294" y="438521"/>
                  </a:lnTo>
                  <a:lnTo>
                    <a:pt x="62726" y="433917"/>
                  </a:lnTo>
                  <a:lnTo>
                    <a:pt x="79942" y="420953"/>
                  </a:lnTo>
                  <a:lnTo>
                    <a:pt x="94222" y="402323"/>
                  </a:lnTo>
                  <a:lnTo>
                    <a:pt x="122280" y="345996"/>
                  </a:lnTo>
                  <a:lnTo>
                    <a:pt x="141115" y="307007"/>
                  </a:lnTo>
                  <a:lnTo>
                    <a:pt x="149486" y="262383"/>
                  </a:lnTo>
                  <a:lnTo>
                    <a:pt x="153207" y="215254"/>
                  </a:lnTo>
                  <a:lnTo>
                    <a:pt x="154860" y="168181"/>
                  </a:lnTo>
                  <a:lnTo>
                    <a:pt x="155595" y="123863"/>
                  </a:lnTo>
                  <a:lnTo>
                    <a:pt x="150419" y="65041"/>
                  </a:lnTo>
                  <a:lnTo>
                    <a:pt x="147066" y="10567"/>
                  </a:lnTo>
                  <a:lnTo>
                    <a:pt x="144256" y="2122"/>
                  </a:lnTo>
                  <a:lnTo>
                    <a:pt x="140043" y="0"/>
                  </a:lnTo>
                  <a:lnTo>
                    <a:pt x="134894" y="2096"/>
                  </a:lnTo>
                  <a:lnTo>
                    <a:pt x="131462" y="9342"/>
                  </a:lnTo>
                  <a:lnTo>
                    <a:pt x="122834" y="62999"/>
                  </a:lnTo>
                  <a:lnTo>
                    <a:pt x="116666" y="112778"/>
                  </a:lnTo>
                  <a:lnTo>
                    <a:pt x="114838" y="167691"/>
                  </a:lnTo>
                  <a:lnTo>
                    <a:pt x="114297" y="222176"/>
                  </a:lnTo>
                  <a:lnTo>
                    <a:pt x="114114" y="282508"/>
                  </a:lnTo>
                  <a:lnTo>
                    <a:pt x="107850" y="304917"/>
                  </a:lnTo>
                  <a:lnTo>
                    <a:pt x="102904" y="314168"/>
                  </a:lnTo>
                  <a:lnTo>
                    <a:pt x="100528" y="330686"/>
                  </a:lnTo>
                  <a:lnTo>
                    <a:pt x="103540" y="353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39293" y="2539350"/>
              <a:ext cx="119340" cy="408630"/>
            </a:xfrm>
            <a:custGeom>
              <a:avLst/>
              <a:gdLst/>
              <a:ahLst/>
              <a:cxnLst/>
              <a:rect l="0" t="0" r="0" b="0"/>
              <a:pathLst>
                <a:path w="119340" h="408630">
                  <a:moveTo>
                    <a:pt x="35111" y="408629"/>
                  </a:moveTo>
                  <a:lnTo>
                    <a:pt x="29522" y="386272"/>
                  </a:lnTo>
                  <a:lnTo>
                    <a:pt x="36136" y="359698"/>
                  </a:lnTo>
                  <a:lnTo>
                    <a:pt x="46095" y="329560"/>
                  </a:lnTo>
                  <a:lnTo>
                    <a:pt x="46076" y="272084"/>
                  </a:lnTo>
                  <a:lnTo>
                    <a:pt x="40136" y="210081"/>
                  </a:lnTo>
                  <a:lnTo>
                    <a:pt x="27698" y="151084"/>
                  </a:lnTo>
                  <a:lnTo>
                    <a:pt x="10492" y="93520"/>
                  </a:lnTo>
                  <a:lnTo>
                    <a:pt x="0" y="55820"/>
                  </a:lnTo>
                  <a:lnTo>
                    <a:pt x="2349" y="31896"/>
                  </a:lnTo>
                  <a:lnTo>
                    <a:pt x="6250" y="20604"/>
                  </a:lnTo>
                  <a:lnTo>
                    <a:pt x="13531" y="13075"/>
                  </a:lnTo>
                  <a:lnTo>
                    <a:pt x="34098" y="4710"/>
                  </a:lnTo>
                  <a:lnTo>
                    <a:pt x="71986" y="0"/>
                  </a:lnTo>
                  <a:lnTo>
                    <a:pt x="119339" y="8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32290" y="276899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1" y="16789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24985" y="2805519"/>
              <a:ext cx="117876" cy="142284"/>
            </a:xfrm>
            <a:custGeom>
              <a:avLst/>
              <a:gdLst/>
              <a:ahLst/>
              <a:cxnLst/>
              <a:rect l="0" t="0" r="0" b="0"/>
              <a:pathLst>
                <a:path w="117876" h="142284">
                  <a:moveTo>
                    <a:pt x="117875" y="5589"/>
                  </a:moveTo>
                  <a:lnTo>
                    <a:pt x="101107" y="0"/>
                  </a:lnTo>
                  <a:lnTo>
                    <a:pt x="93828" y="1863"/>
                  </a:lnTo>
                  <a:lnTo>
                    <a:pt x="37967" y="44674"/>
                  </a:lnTo>
                  <a:lnTo>
                    <a:pt x="25998" y="49193"/>
                  </a:lnTo>
                  <a:lnTo>
                    <a:pt x="9580" y="63573"/>
                  </a:lnTo>
                  <a:lnTo>
                    <a:pt x="3564" y="72321"/>
                  </a:lnTo>
                  <a:lnTo>
                    <a:pt x="0" y="94520"/>
                  </a:lnTo>
                  <a:lnTo>
                    <a:pt x="3485" y="117644"/>
                  </a:lnTo>
                  <a:lnTo>
                    <a:pt x="12832" y="135720"/>
                  </a:lnTo>
                  <a:lnTo>
                    <a:pt x="19770" y="140306"/>
                  </a:lnTo>
                  <a:lnTo>
                    <a:pt x="36838" y="142283"/>
                  </a:lnTo>
                  <a:lnTo>
                    <a:pt x="53002" y="136142"/>
                  </a:lnTo>
                  <a:lnTo>
                    <a:pt x="67985" y="124444"/>
                  </a:lnTo>
                  <a:lnTo>
                    <a:pt x="103737" y="72714"/>
                  </a:lnTo>
                  <a:lnTo>
                    <a:pt x="106110" y="60867"/>
                  </a:lnTo>
                  <a:lnTo>
                    <a:pt x="102507" y="38346"/>
                  </a:lnTo>
                  <a:lnTo>
                    <a:pt x="8628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60937" y="2768994"/>
              <a:ext cx="150380" cy="167320"/>
            </a:xfrm>
            <a:custGeom>
              <a:avLst/>
              <a:gdLst/>
              <a:ahLst/>
              <a:cxnLst/>
              <a:rect l="0" t="0" r="0" b="0"/>
              <a:pathLst>
                <a:path w="150380" h="167320">
                  <a:moveTo>
                    <a:pt x="34565" y="84228"/>
                  </a:moveTo>
                  <a:lnTo>
                    <a:pt x="28976" y="100996"/>
                  </a:lnTo>
                  <a:lnTo>
                    <a:pt x="29352" y="118587"/>
                  </a:lnTo>
                  <a:lnTo>
                    <a:pt x="39125" y="158476"/>
                  </a:lnTo>
                  <a:lnTo>
                    <a:pt x="37605" y="164142"/>
                  </a:lnTo>
                  <a:lnTo>
                    <a:pt x="33082" y="166750"/>
                  </a:lnTo>
                  <a:lnTo>
                    <a:pt x="26558" y="167319"/>
                  </a:lnTo>
                  <a:lnTo>
                    <a:pt x="21038" y="163019"/>
                  </a:lnTo>
                  <a:lnTo>
                    <a:pt x="0" y="115329"/>
                  </a:lnTo>
                  <a:lnTo>
                    <a:pt x="993" y="106132"/>
                  </a:lnTo>
                  <a:lnTo>
                    <a:pt x="32297" y="52809"/>
                  </a:lnTo>
                  <a:lnTo>
                    <a:pt x="58070" y="30335"/>
                  </a:lnTo>
                  <a:lnTo>
                    <a:pt x="77767" y="20111"/>
                  </a:lnTo>
                  <a:lnTo>
                    <a:pt x="131559" y="8671"/>
                  </a:lnTo>
                  <a:lnTo>
                    <a:pt x="1503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87211" y="2575569"/>
              <a:ext cx="213695" cy="390349"/>
            </a:xfrm>
            <a:custGeom>
              <a:avLst/>
              <a:gdLst/>
              <a:ahLst/>
              <a:cxnLst/>
              <a:rect l="0" t="0" r="0" b="0"/>
              <a:pathLst>
                <a:path w="213695" h="390349">
                  <a:moveTo>
                    <a:pt x="182074" y="24969"/>
                  </a:moveTo>
                  <a:lnTo>
                    <a:pt x="170895" y="13791"/>
                  </a:lnTo>
                  <a:lnTo>
                    <a:pt x="141587" y="1250"/>
                  </a:lnTo>
                  <a:lnTo>
                    <a:pt x="119626" y="0"/>
                  </a:lnTo>
                  <a:lnTo>
                    <a:pt x="76932" y="8729"/>
                  </a:lnTo>
                  <a:lnTo>
                    <a:pt x="45246" y="23927"/>
                  </a:lnTo>
                  <a:lnTo>
                    <a:pt x="19220" y="48837"/>
                  </a:lnTo>
                  <a:lnTo>
                    <a:pt x="2279" y="78445"/>
                  </a:lnTo>
                  <a:lnTo>
                    <a:pt x="0" y="99039"/>
                  </a:lnTo>
                  <a:lnTo>
                    <a:pt x="4056" y="118721"/>
                  </a:lnTo>
                  <a:lnTo>
                    <a:pt x="13657" y="135267"/>
                  </a:lnTo>
                  <a:lnTo>
                    <a:pt x="28843" y="147300"/>
                  </a:lnTo>
                  <a:lnTo>
                    <a:pt x="48460" y="155378"/>
                  </a:lnTo>
                  <a:lnTo>
                    <a:pt x="99182" y="163683"/>
                  </a:lnTo>
                  <a:lnTo>
                    <a:pt x="137236" y="176034"/>
                  </a:lnTo>
                  <a:lnTo>
                    <a:pt x="170738" y="197631"/>
                  </a:lnTo>
                  <a:lnTo>
                    <a:pt x="207911" y="230781"/>
                  </a:lnTo>
                  <a:lnTo>
                    <a:pt x="212167" y="240556"/>
                  </a:lnTo>
                  <a:lnTo>
                    <a:pt x="213694" y="303343"/>
                  </a:lnTo>
                  <a:lnTo>
                    <a:pt x="208080" y="339077"/>
                  </a:lnTo>
                  <a:lnTo>
                    <a:pt x="193419" y="366303"/>
                  </a:lnTo>
                  <a:lnTo>
                    <a:pt x="174638" y="378665"/>
                  </a:lnTo>
                  <a:lnTo>
                    <a:pt x="149523" y="386888"/>
                  </a:lnTo>
                  <a:lnTo>
                    <a:pt x="103669" y="390348"/>
                  </a:lnTo>
                  <a:lnTo>
                    <a:pt x="48780" y="381629"/>
                  </a:lnTo>
                  <a:lnTo>
                    <a:pt x="20916" y="372022"/>
                  </a:lnTo>
                  <a:lnTo>
                    <a:pt x="3089" y="361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202186" y="2828217"/>
              <a:ext cx="128288" cy="308524"/>
            </a:xfrm>
            <a:custGeom>
              <a:avLst/>
              <a:gdLst/>
              <a:ahLst/>
              <a:cxnLst/>
              <a:rect l="0" t="0" r="0" b="0"/>
              <a:pathLst>
                <a:path w="128288" h="308524">
                  <a:moveTo>
                    <a:pt x="40798" y="119762"/>
                  </a:moveTo>
                  <a:lnTo>
                    <a:pt x="40798" y="178379"/>
                  </a:lnTo>
                  <a:lnTo>
                    <a:pt x="40798" y="232553"/>
                  </a:lnTo>
                  <a:lnTo>
                    <a:pt x="40798" y="288314"/>
                  </a:lnTo>
                  <a:lnTo>
                    <a:pt x="40798" y="302320"/>
                  </a:lnTo>
                  <a:lnTo>
                    <a:pt x="38459" y="308148"/>
                  </a:lnTo>
                  <a:lnTo>
                    <a:pt x="34559" y="308523"/>
                  </a:lnTo>
                  <a:lnTo>
                    <a:pt x="29620" y="305264"/>
                  </a:lnTo>
                  <a:lnTo>
                    <a:pt x="24131" y="286046"/>
                  </a:lnTo>
                  <a:lnTo>
                    <a:pt x="15019" y="226047"/>
                  </a:lnTo>
                  <a:lnTo>
                    <a:pt x="3124" y="172342"/>
                  </a:lnTo>
                  <a:lnTo>
                    <a:pt x="0" y="124683"/>
                  </a:lnTo>
                  <a:lnTo>
                    <a:pt x="1414" y="75856"/>
                  </a:lnTo>
                  <a:lnTo>
                    <a:pt x="22454" y="15628"/>
                  </a:lnTo>
                  <a:lnTo>
                    <a:pt x="29739" y="8225"/>
                  </a:lnTo>
                  <a:lnTo>
                    <a:pt x="50311" y="0"/>
                  </a:lnTo>
                  <a:lnTo>
                    <a:pt x="71932" y="2584"/>
                  </a:lnTo>
                  <a:lnTo>
                    <a:pt x="82611" y="6548"/>
                  </a:lnTo>
                  <a:lnTo>
                    <a:pt x="97596" y="20312"/>
                  </a:lnTo>
                  <a:lnTo>
                    <a:pt x="120678" y="67888"/>
                  </a:lnTo>
                  <a:lnTo>
                    <a:pt x="128163" y="88518"/>
                  </a:lnTo>
                  <a:lnTo>
                    <a:pt x="128287" y="97763"/>
                  </a:lnTo>
                  <a:lnTo>
                    <a:pt x="122186" y="114274"/>
                  </a:lnTo>
                  <a:lnTo>
                    <a:pt x="105597" y="136723"/>
                  </a:lnTo>
                  <a:lnTo>
                    <a:pt x="86365" y="144848"/>
                  </a:lnTo>
                  <a:lnTo>
                    <a:pt x="74686" y="147014"/>
                  </a:lnTo>
                  <a:lnTo>
                    <a:pt x="64560" y="146119"/>
                  </a:lnTo>
                  <a:lnTo>
                    <a:pt x="30269" y="130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321564" y="2797090"/>
              <a:ext cx="125800" cy="172967"/>
            </a:xfrm>
            <a:custGeom>
              <a:avLst/>
              <a:gdLst/>
              <a:ahLst/>
              <a:cxnLst/>
              <a:rect l="0" t="0" r="0" b="0"/>
              <a:pathLst>
                <a:path w="125800" h="172967">
                  <a:moveTo>
                    <a:pt x="5648" y="108775"/>
                  </a:moveTo>
                  <a:lnTo>
                    <a:pt x="59523" y="80094"/>
                  </a:lnTo>
                  <a:lnTo>
                    <a:pt x="111095" y="48572"/>
                  </a:lnTo>
                  <a:lnTo>
                    <a:pt x="118060" y="39394"/>
                  </a:lnTo>
                  <a:lnTo>
                    <a:pt x="125799" y="16717"/>
                  </a:lnTo>
                  <a:lnTo>
                    <a:pt x="123183" y="8799"/>
                  </a:lnTo>
                  <a:lnTo>
                    <a:pt x="116760" y="3520"/>
                  </a:lnTo>
                  <a:lnTo>
                    <a:pt x="107799" y="0"/>
                  </a:lnTo>
                  <a:lnTo>
                    <a:pt x="72830" y="636"/>
                  </a:lnTo>
                  <a:lnTo>
                    <a:pt x="49545" y="11580"/>
                  </a:lnTo>
                  <a:lnTo>
                    <a:pt x="28667" y="29312"/>
                  </a:lnTo>
                  <a:lnTo>
                    <a:pt x="11590" y="52791"/>
                  </a:lnTo>
                  <a:lnTo>
                    <a:pt x="2440" y="78824"/>
                  </a:lnTo>
                  <a:lnTo>
                    <a:pt x="0" y="92317"/>
                  </a:lnTo>
                  <a:lnTo>
                    <a:pt x="3528" y="113549"/>
                  </a:lnTo>
                  <a:lnTo>
                    <a:pt x="18668" y="138655"/>
                  </a:lnTo>
                  <a:lnTo>
                    <a:pt x="33662" y="153641"/>
                  </a:lnTo>
                  <a:lnTo>
                    <a:pt x="55923" y="168100"/>
                  </a:lnTo>
                  <a:lnTo>
                    <a:pt x="75176" y="172966"/>
                  </a:lnTo>
                  <a:lnTo>
                    <a:pt x="100405" y="171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31894" y="2812537"/>
              <a:ext cx="108516" cy="169474"/>
            </a:xfrm>
            <a:custGeom>
              <a:avLst/>
              <a:gdLst/>
              <a:ahLst/>
              <a:cxnLst/>
              <a:rect l="0" t="0" r="0" b="0"/>
              <a:pathLst>
                <a:path w="108516" h="169474">
                  <a:moveTo>
                    <a:pt x="32188" y="103856"/>
                  </a:moveTo>
                  <a:lnTo>
                    <a:pt x="37778" y="87089"/>
                  </a:lnTo>
                  <a:lnTo>
                    <a:pt x="49880" y="75737"/>
                  </a:lnTo>
                  <a:lnTo>
                    <a:pt x="93963" y="52840"/>
                  </a:lnTo>
                  <a:lnTo>
                    <a:pt x="105658" y="36729"/>
                  </a:lnTo>
                  <a:lnTo>
                    <a:pt x="108515" y="17870"/>
                  </a:lnTo>
                  <a:lnTo>
                    <a:pt x="107640" y="7928"/>
                  </a:lnTo>
                  <a:lnTo>
                    <a:pt x="102376" y="2469"/>
                  </a:lnTo>
                  <a:lnTo>
                    <a:pt x="94188" y="0"/>
                  </a:lnTo>
                  <a:lnTo>
                    <a:pt x="63427" y="2114"/>
                  </a:lnTo>
                  <a:lnTo>
                    <a:pt x="53014" y="4443"/>
                  </a:lnTo>
                  <a:lnTo>
                    <a:pt x="35205" y="16389"/>
                  </a:lnTo>
                  <a:lnTo>
                    <a:pt x="4709" y="52654"/>
                  </a:lnTo>
                  <a:lnTo>
                    <a:pt x="1000" y="62702"/>
                  </a:lnTo>
                  <a:lnTo>
                    <a:pt x="0" y="83226"/>
                  </a:lnTo>
                  <a:lnTo>
                    <a:pt x="6013" y="114511"/>
                  </a:lnTo>
                  <a:lnTo>
                    <a:pt x="20793" y="146008"/>
                  </a:lnTo>
                  <a:lnTo>
                    <a:pt x="36483" y="160805"/>
                  </a:lnTo>
                  <a:lnTo>
                    <a:pt x="45580" y="166389"/>
                  </a:lnTo>
                  <a:lnTo>
                    <a:pt x="65047" y="169473"/>
                  </a:lnTo>
                  <a:lnTo>
                    <a:pt x="95359" y="167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04965" y="2545352"/>
              <a:ext cx="132859" cy="452357"/>
            </a:xfrm>
            <a:custGeom>
              <a:avLst/>
              <a:gdLst/>
              <a:ahLst/>
              <a:cxnLst/>
              <a:rect l="0" t="0" r="0" b="0"/>
              <a:pathLst>
                <a:path w="132859" h="452357">
                  <a:moveTo>
                    <a:pt x="90744" y="381570"/>
                  </a:moveTo>
                  <a:lnTo>
                    <a:pt x="96334" y="364802"/>
                  </a:lnTo>
                  <a:lnTo>
                    <a:pt x="94220" y="326429"/>
                  </a:lnTo>
                  <a:lnTo>
                    <a:pt x="80596" y="289193"/>
                  </a:lnTo>
                  <a:lnTo>
                    <a:pt x="73450" y="282550"/>
                  </a:lnTo>
                  <a:lnTo>
                    <a:pt x="65177" y="279292"/>
                  </a:lnTo>
                  <a:lnTo>
                    <a:pt x="56152" y="278290"/>
                  </a:lnTo>
                  <a:lnTo>
                    <a:pt x="39885" y="283415"/>
                  </a:lnTo>
                  <a:lnTo>
                    <a:pt x="24857" y="294662"/>
                  </a:lnTo>
                  <a:lnTo>
                    <a:pt x="10378" y="311359"/>
                  </a:lnTo>
                  <a:lnTo>
                    <a:pt x="2384" y="333597"/>
                  </a:lnTo>
                  <a:lnTo>
                    <a:pt x="0" y="359079"/>
                  </a:lnTo>
                  <a:lnTo>
                    <a:pt x="11017" y="421878"/>
                  </a:lnTo>
                  <a:lnTo>
                    <a:pt x="26437" y="449145"/>
                  </a:lnTo>
                  <a:lnTo>
                    <a:pt x="32665" y="452356"/>
                  </a:lnTo>
                  <a:lnTo>
                    <a:pt x="39157" y="452158"/>
                  </a:lnTo>
                  <a:lnTo>
                    <a:pt x="52609" y="445697"/>
                  </a:lnTo>
                  <a:lnTo>
                    <a:pt x="66386" y="435027"/>
                  </a:lnTo>
                  <a:lnTo>
                    <a:pt x="87297" y="404688"/>
                  </a:lnTo>
                  <a:lnTo>
                    <a:pt x="106918" y="346449"/>
                  </a:lnTo>
                  <a:lnTo>
                    <a:pt x="122059" y="286245"/>
                  </a:lnTo>
                  <a:lnTo>
                    <a:pt x="129659" y="223474"/>
                  </a:lnTo>
                  <a:lnTo>
                    <a:pt x="131910" y="160421"/>
                  </a:lnTo>
                  <a:lnTo>
                    <a:pt x="129458" y="100405"/>
                  </a:lnTo>
                  <a:lnTo>
                    <a:pt x="121322" y="48697"/>
                  </a:lnTo>
                  <a:lnTo>
                    <a:pt x="113693" y="20717"/>
                  </a:lnTo>
                  <a:lnTo>
                    <a:pt x="102504" y="482"/>
                  </a:lnTo>
                  <a:lnTo>
                    <a:pt x="98584" y="0"/>
                  </a:lnTo>
                  <a:lnTo>
                    <a:pt x="95971" y="5527"/>
                  </a:lnTo>
                  <a:lnTo>
                    <a:pt x="91777" y="56426"/>
                  </a:lnTo>
                  <a:lnTo>
                    <a:pt x="91050" y="105726"/>
                  </a:lnTo>
                  <a:lnTo>
                    <a:pt x="90835" y="157379"/>
                  </a:lnTo>
                  <a:lnTo>
                    <a:pt x="96361" y="215317"/>
                  </a:lnTo>
                  <a:lnTo>
                    <a:pt x="105407" y="276938"/>
                  </a:lnTo>
                  <a:lnTo>
                    <a:pt x="109907" y="328471"/>
                  </a:lnTo>
                  <a:lnTo>
                    <a:pt x="119833" y="377060"/>
                  </a:lnTo>
                  <a:lnTo>
                    <a:pt x="132858" y="402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43109" y="2958507"/>
              <a:ext cx="48858" cy="189514"/>
            </a:xfrm>
            <a:custGeom>
              <a:avLst/>
              <a:gdLst/>
              <a:ahLst/>
              <a:cxnLst/>
              <a:rect l="0" t="0" r="0" b="0"/>
              <a:pathLst>
                <a:path w="48858" h="189514">
                  <a:moveTo>
                    <a:pt x="0" y="0"/>
                  </a:moveTo>
                  <a:lnTo>
                    <a:pt x="26363" y="55045"/>
                  </a:lnTo>
                  <a:lnTo>
                    <a:pt x="43816" y="94169"/>
                  </a:lnTo>
                  <a:lnTo>
                    <a:pt x="48857" y="139946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5181520" y="2432082"/>
            <a:ext cx="3030709" cy="705411"/>
            <a:chOff x="5181520" y="2432082"/>
            <a:chExt cx="3030709" cy="705411"/>
          </a:xfrm>
        </p:grpSpPr>
        <p:sp>
          <p:nvSpPr>
            <p:cNvPr id="144" name="Freeform 143"/>
            <p:cNvSpPr/>
            <p:nvPr/>
          </p:nvSpPr>
          <p:spPr>
            <a:xfrm>
              <a:off x="5181520" y="2432082"/>
              <a:ext cx="209071" cy="514035"/>
            </a:xfrm>
            <a:custGeom>
              <a:avLst/>
              <a:gdLst/>
              <a:ahLst/>
              <a:cxnLst/>
              <a:rect l="0" t="0" r="0" b="0"/>
              <a:pathLst>
                <a:path w="209071" h="514035">
                  <a:moveTo>
                    <a:pt x="9029" y="115814"/>
                  </a:moveTo>
                  <a:lnTo>
                    <a:pt x="9029" y="164745"/>
                  </a:lnTo>
                  <a:lnTo>
                    <a:pt x="9029" y="215710"/>
                  </a:lnTo>
                  <a:lnTo>
                    <a:pt x="14618" y="279046"/>
                  </a:lnTo>
                  <a:lnTo>
                    <a:pt x="18094" y="331075"/>
                  </a:lnTo>
                  <a:lnTo>
                    <a:pt x="27674" y="386322"/>
                  </a:lnTo>
                  <a:lnTo>
                    <a:pt x="40831" y="440389"/>
                  </a:lnTo>
                  <a:lnTo>
                    <a:pt x="48087" y="491184"/>
                  </a:lnTo>
                  <a:lnTo>
                    <a:pt x="48615" y="513102"/>
                  </a:lnTo>
                  <a:lnTo>
                    <a:pt x="47118" y="514034"/>
                  </a:lnTo>
                  <a:lnTo>
                    <a:pt x="44950" y="511145"/>
                  </a:lnTo>
                  <a:lnTo>
                    <a:pt x="34946" y="457198"/>
                  </a:lnTo>
                  <a:lnTo>
                    <a:pt x="20998" y="405698"/>
                  </a:lnTo>
                  <a:lnTo>
                    <a:pt x="12575" y="345985"/>
                  </a:lnTo>
                  <a:lnTo>
                    <a:pt x="6960" y="290078"/>
                  </a:lnTo>
                  <a:lnTo>
                    <a:pt x="172" y="229265"/>
                  </a:lnTo>
                  <a:lnTo>
                    <a:pt x="0" y="173363"/>
                  </a:lnTo>
                  <a:lnTo>
                    <a:pt x="8174" y="139494"/>
                  </a:lnTo>
                  <a:lnTo>
                    <a:pt x="31304" y="106497"/>
                  </a:lnTo>
                  <a:lnTo>
                    <a:pt x="47005" y="91786"/>
                  </a:lnTo>
                  <a:lnTo>
                    <a:pt x="103009" y="56223"/>
                  </a:lnTo>
                  <a:lnTo>
                    <a:pt x="159445" y="21067"/>
                  </a:lnTo>
                  <a:lnTo>
                    <a:pt x="2090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90549" y="2695295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0"/>
                  </a:moveTo>
                  <a:lnTo>
                    <a:pt x="54940" y="34328"/>
                  </a:lnTo>
                  <a:lnTo>
                    <a:pt x="13850" y="6770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69533" y="275846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6239" y="79084"/>
                  </a:lnTo>
                  <a:lnTo>
                    <a:pt x="14472" y="98319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59005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49011" y="2758293"/>
              <a:ext cx="152150" cy="179158"/>
            </a:xfrm>
            <a:custGeom>
              <a:avLst/>
              <a:gdLst/>
              <a:ahLst/>
              <a:cxnLst/>
              <a:rect l="0" t="0" r="0" b="0"/>
              <a:pathLst>
                <a:path w="152150" h="179158">
                  <a:moveTo>
                    <a:pt x="4750" y="52815"/>
                  </a:moveTo>
                  <a:lnTo>
                    <a:pt x="19405" y="105843"/>
                  </a:lnTo>
                  <a:lnTo>
                    <a:pt x="30608" y="147865"/>
                  </a:lnTo>
                  <a:lnTo>
                    <a:pt x="30178" y="147767"/>
                  </a:lnTo>
                  <a:lnTo>
                    <a:pt x="11409" y="93708"/>
                  </a:lnTo>
                  <a:lnTo>
                    <a:pt x="0" y="52574"/>
                  </a:lnTo>
                  <a:lnTo>
                    <a:pt x="1859" y="31651"/>
                  </a:lnTo>
                  <a:lnTo>
                    <a:pt x="12824" y="13773"/>
                  </a:lnTo>
                  <a:lnTo>
                    <a:pt x="20661" y="5730"/>
                  </a:lnTo>
                  <a:lnTo>
                    <a:pt x="29396" y="1538"/>
                  </a:lnTo>
                  <a:lnTo>
                    <a:pt x="48459" y="0"/>
                  </a:lnTo>
                  <a:lnTo>
                    <a:pt x="68630" y="9455"/>
                  </a:lnTo>
                  <a:lnTo>
                    <a:pt x="88123" y="26525"/>
                  </a:lnTo>
                  <a:lnTo>
                    <a:pt x="127008" y="83481"/>
                  </a:lnTo>
                  <a:lnTo>
                    <a:pt x="145970" y="133569"/>
                  </a:lnTo>
                  <a:lnTo>
                    <a:pt x="152149" y="179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24019" y="2545238"/>
              <a:ext cx="114013" cy="423809"/>
            </a:xfrm>
            <a:custGeom>
              <a:avLst/>
              <a:gdLst/>
              <a:ahLst/>
              <a:cxnLst/>
              <a:rect l="0" t="0" r="0" b="0"/>
              <a:pathLst>
                <a:path w="114013" h="423809">
                  <a:moveTo>
                    <a:pt x="92955" y="329041"/>
                  </a:moveTo>
                  <a:lnTo>
                    <a:pt x="78301" y="285079"/>
                  </a:lnTo>
                  <a:lnTo>
                    <a:pt x="65385" y="271288"/>
                  </a:lnTo>
                  <a:lnTo>
                    <a:pt x="57027" y="265973"/>
                  </a:lnTo>
                  <a:lnTo>
                    <a:pt x="38383" y="263186"/>
                  </a:lnTo>
                  <a:lnTo>
                    <a:pt x="28497" y="264081"/>
                  </a:lnTo>
                  <a:lnTo>
                    <a:pt x="20738" y="268187"/>
                  </a:lnTo>
                  <a:lnTo>
                    <a:pt x="8996" y="282108"/>
                  </a:lnTo>
                  <a:lnTo>
                    <a:pt x="1397" y="315265"/>
                  </a:lnTo>
                  <a:lnTo>
                    <a:pt x="0" y="367221"/>
                  </a:lnTo>
                  <a:lnTo>
                    <a:pt x="4068" y="390464"/>
                  </a:lnTo>
                  <a:lnTo>
                    <a:pt x="18525" y="417691"/>
                  </a:lnTo>
                  <a:lnTo>
                    <a:pt x="25788" y="422066"/>
                  </a:lnTo>
                  <a:lnTo>
                    <a:pt x="43216" y="423808"/>
                  </a:lnTo>
                  <a:lnTo>
                    <a:pt x="59540" y="417563"/>
                  </a:lnTo>
                  <a:lnTo>
                    <a:pt x="67169" y="412622"/>
                  </a:lnTo>
                  <a:lnTo>
                    <a:pt x="78765" y="394654"/>
                  </a:lnTo>
                  <a:lnTo>
                    <a:pt x="104387" y="332656"/>
                  </a:lnTo>
                  <a:lnTo>
                    <a:pt x="107128" y="278283"/>
                  </a:lnTo>
                  <a:lnTo>
                    <a:pt x="111972" y="224315"/>
                  </a:lnTo>
                  <a:lnTo>
                    <a:pt x="113407" y="168160"/>
                  </a:lnTo>
                  <a:lnTo>
                    <a:pt x="113833" y="110187"/>
                  </a:lnTo>
                  <a:lnTo>
                    <a:pt x="108387" y="49375"/>
                  </a:lnTo>
                  <a:lnTo>
                    <a:pt x="99347" y="8961"/>
                  </a:lnTo>
                  <a:lnTo>
                    <a:pt x="94877" y="2181"/>
                  </a:lnTo>
                  <a:lnTo>
                    <a:pt x="89557" y="0"/>
                  </a:lnTo>
                  <a:lnTo>
                    <a:pt x="83671" y="886"/>
                  </a:lnTo>
                  <a:lnTo>
                    <a:pt x="78577" y="6156"/>
                  </a:lnTo>
                  <a:lnTo>
                    <a:pt x="65818" y="37100"/>
                  </a:lnTo>
                  <a:lnTo>
                    <a:pt x="56968" y="82793"/>
                  </a:lnTo>
                  <a:lnTo>
                    <a:pt x="59546" y="133376"/>
                  </a:lnTo>
                  <a:lnTo>
                    <a:pt x="61999" y="185409"/>
                  </a:lnTo>
                  <a:lnTo>
                    <a:pt x="69615" y="237870"/>
                  </a:lnTo>
                  <a:lnTo>
                    <a:pt x="80450" y="286950"/>
                  </a:lnTo>
                  <a:lnTo>
                    <a:pt x="108388" y="347915"/>
                  </a:lnTo>
                  <a:lnTo>
                    <a:pt x="114012" y="371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11730" y="284269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5641" y="26386"/>
                  </a:lnTo>
                  <a:lnTo>
                    <a:pt x="26341" y="62280"/>
                  </a:lnTo>
                  <a:lnTo>
                    <a:pt x="30550" y="10697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22259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91096" y="2790587"/>
              <a:ext cx="131205" cy="160292"/>
            </a:xfrm>
            <a:custGeom>
              <a:avLst/>
              <a:gdLst/>
              <a:ahLst/>
              <a:cxnLst/>
              <a:rect l="0" t="0" r="0" b="0"/>
              <a:pathLst>
                <a:path w="131205" h="160292">
                  <a:moveTo>
                    <a:pt x="4862" y="73164"/>
                  </a:moveTo>
                  <a:lnTo>
                    <a:pt x="13196" y="110642"/>
                  </a:lnTo>
                  <a:lnTo>
                    <a:pt x="19998" y="160291"/>
                  </a:lnTo>
                  <a:lnTo>
                    <a:pt x="17292" y="159324"/>
                  </a:lnTo>
                  <a:lnTo>
                    <a:pt x="13149" y="155171"/>
                  </a:lnTo>
                  <a:lnTo>
                    <a:pt x="8545" y="138078"/>
                  </a:lnTo>
                  <a:lnTo>
                    <a:pt x="0" y="83387"/>
                  </a:lnTo>
                  <a:lnTo>
                    <a:pt x="1602" y="39018"/>
                  </a:lnTo>
                  <a:lnTo>
                    <a:pt x="9653" y="16654"/>
                  </a:lnTo>
                  <a:lnTo>
                    <a:pt x="15075" y="7415"/>
                  </a:lnTo>
                  <a:lnTo>
                    <a:pt x="22200" y="2425"/>
                  </a:lnTo>
                  <a:lnTo>
                    <a:pt x="30458" y="268"/>
                  </a:lnTo>
                  <a:lnTo>
                    <a:pt x="39474" y="0"/>
                  </a:lnTo>
                  <a:lnTo>
                    <a:pt x="47824" y="3331"/>
                  </a:lnTo>
                  <a:lnTo>
                    <a:pt x="106534" y="59071"/>
                  </a:lnTo>
                  <a:lnTo>
                    <a:pt x="122074" y="85756"/>
                  </a:lnTo>
                  <a:lnTo>
                    <a:pt x="130001" y="138701"/>
                  </a:lnTo>
                  <a:lnTo>
                    <a:pt x="131204" y="157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906487" y="2818931"/>
              <a:ext cx="273157" cy="318562"/>
            </a:xfrm>
            <a:custGeom>
              <a:avLst/>
              <a:gdLst/>
              <a:ahLst/>
              <a:cxnLst/>
              <a:rect l="0" t="0" r="0" b="0"/>
              <a:pathLst>
                <a:path w="273157" h="318562">
                  <a:moveTo>
                    <a:pt x="252684" y="86934"/>
                  </a:moveTo>
                  <a:lnTo>
                    <a:pt x="263862" y="70166"/>
                  </a:lnTo>
                  <a:lnTo>
                    <a:pt x="264816" y="62887"/>
                  </a:lnTo>
                  <a:lnTo>
                    <a:pt x="249155" y="21752"/>
                  </a:lnTo>
                  <a:lnTo>
                    <a:pt x="235908" y="8051"/>
                  </a:lnTo>
                  <a:lnTo>
                    <a:pt x="227462" y="2760"/>
                  </a:lnTo>
                  <a:lnTo>
                    <a:pt x="208718" y="0"/>
                  </a:lnTo>
                  <a:lnTo>
                    <a:pt x="198807" y="902"/>
                  </a:lnTo>
                  <a:lnTo>
                    <a:pt x="181555" y="8143"/>
                  </a:lnTo>
                  <a:lnTo>
                    <a:pt x="173679" y="13350"/>
                  </a:lnTo>
                  <a:lnTo>
                    <a:pt x="168429" y="21500"/>
                  </a:lnTo>
                  <a:lnTo>
                    <a:pt x="161039" y="55328"/>
                  </a:lnTo>
                  <a:lnTo>
                    <a:pt x="159310" y="81465"/>
                  </a:lnTo>
                  <a:lnTo>
                    <a:pt x="164781" y="102441"/>
                  </a:lnTo>
                  <a:lnTo>
                    <a:pt x="169515" y="111310"/>
                  </a:lnTo>
                  <a:lnTo>
                    <a:pt x="177351" y="116053"/>
                  </a:lnTo>
                  <a:lnTo>
                    <a:pt x="198536" y="118203"/>
                  </a:lnTo>
                  <a:lnTo>
                    <a:pt x="217310" y="112140"/>
                  </a:lnTo>
                  <a:lnTo>
                    <a:pt x="225592" y="107247"/>
                  </a:lnTo>
                  <a:lnTo>
                    <a:pt x="237913" y="92453"/>
                  </a:lnTo>
                  <a:lnTo>
                    <a:pt x="242837" y="83594"/>
                  </a:lnTo>
                  <a:lnTo>
                    <a:pt x="246119" y="82368"/>
                  </a:lnTo>
                  <a:lnTo>
                    <a:pt x="248307" y="86229"/>
                  </a:lnTo>
                  <a:lnTo>
                    <a:pt x="260513" y="139917"/>
                  </a:lnTo>
                  <a:lnTo>
                    <a:pt x="270782" y="201082"/>
                  </a:lnTo>
                  <a:lnTo>
                    <a:pt x="273156" y="258570"/>
                  </a:lnTo>
                  <a:lnTo>
                    <a:pt x="267242" y="280590"/>
                  </a:lnTo>
                  <a:lnTo>
                    <a:pt x="262389" y="289737"/>
                  </a:lnTo>
                  <a:lnTo>
                    <a:pt x="244519" y="303021"/>
                  </a:lnTo>
                  <a:lnTo>
                    <a:pt x="219809" y="311654"/>
                  </a:lnTo>
                  <a:lnTo>
                    <a:pt x="173013" y="316515"/>
                  </a:lnTo>
                  <a:lnTo>
                    <a:pt x="122103" y="317955"/>
                  </a:lnTo>
                  <a:lnTo>
                    <a:pt x="71143" y="318381"/>
                  </a:lnTo>
                  <a:lnTo>
                    <a:pt x="20769" y="318526"/>
                  </a:lnTo>
                  <a:lnTo>
                    <a:pt x="0" y="318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01349" y="2590010"/>
              <a:ext cx="207857" cy="410612"/>
            </a:xfrm>
            <a:custGeom>
              <a:avLst/>
              <a:gdLst/>
              <a:ahLst/>
              <a:cxnLst/>
              <a:rect l="0" t="0" r="0" b="0"/>
              <a:pathLst>
                <a:path w="207857" h="410612">
                  <a:moveTo>
                    <a:pt x="31562" y="410611"/>
                  </a:moveTo>
                  <a:lnTo>
                    <a:pt x="22498" y="351995"/>
                  </a:lnTo>
                  <a:lnTo>
                    <a:pt x="18983" y="300160"/>
                  </a:lnTo>
                  <a:lnTo>
                    <a:pt x="4425" y="255606"/>
                  </a:lnTo>
                  <a:lnTo>
                    <a:pt x="1295" y="208316"/>
                  </a:lnTo>
                  <a:lnTo>
                    <a:pt x="367" y="154140"/>
                  </a:lnTo>
                  <a:lnTo>
                    <a:pt x="93" y="93634"/>
                  </a:lnTo>
                  <a:lnTo>
                    <a:pt x="11" y="37492"/>
                  </a:lnTo>
                  <a:lnTo>
                    <a:pt x="0" y="21485"/>
                  </a:lnTo>
                  <a:lnTo>
                    <a:pt x="2332" y="15493"/>
                  </a:lnTo>
                  <a:lnTo>
                    <a:pt x="6226" y="16178"/>
                  </a:lnTo>
                  <a:lnTo>
                    <a:pt x="11162" y="21314"/>
                  </a:lnTo>
                  <a:lnTo>
                    <a:pt x="31187" y="81258"/>
                  </a:lnTo>
                  <a:lnTo>
                    <a:pt x="49061" y="136479"/>
                  </a:lnTo>
                  <a:lnTo>
                    <a:pt x="66651" y="189462"/>
                  </a:lnTo>
                  <a:lnTo>
                    <a:pt x="77184" y="221083"/>
                  </a:lnTo>
                  <a:lnTo>
                    <a:pt x="125438" y="284268"/>
                  </a:lnTo>
                  <a:lnTo>
                    <a:pt x="151405" y="334788"/>
                  </a:lnTo>
                  <a:lnTo>
                    <a:pt x="165154" y="362094"/>
                  </a:lnTo>
                  <a:lnTo>
                    <a:pt x="172097" y="368908"/>
                  </a:lnTo>
                  <a:lnTo>
                    <a:pt x="179064" y="371111"/>
                  </a:lnTo>
                  <a:lnTo>
                    <a:pt x="186049" y="370240"/>
                  </a:lnTo>
                  <a:lnTo>
                    <a:pt x="191876" y="364980"/>
                  </a:lnTo>
                  <a:lnTo>
                    <a:pt x="201468" y="346657"/>
                  </a:lnTo>
                  <a:lnTo>
                    <a:pt x="207856" y="304444"/>
                  </a:lnTo>
                  <a:lnTo>
                    <a:pt x="203112" y="278028"/>
                  </a:lnTo>
                  <a:lnTo>
                    <a:pt x="195545" y="251080"/>
                  </a:lnTo>
                  <a:lnTo>
                    <a:pt x="191284" y="196447"/>
                  </a:lnTo>
                  <a:lnTo>
                    <a:pt x="188852" y="135805"/>
                  </a:lnTo>
                  <a:lnTo>
                    <a:pt x="182412" y="74554"/>
                  </a:lnTo>
                  <a:lnTo>
                    <a:pt x="179643" y="16460"/>
                  </a:lnTo>
                  <a:lnTo>
                    <a:pt x="1789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11165" y="2763156"/>
              <a:ext cx="127706" cy="195417"/>
            </a:xfrm>
            <a:custGeom>
              <a:avLst/>
              <a:gdLst/>
              <a:ahLst/>
              <a:cxnLst/>
              <a:rect l="0" t="0" r="0" b="0"/>
              <a:pathLst>
                <a:path w="127706" h="195417">
                  <a:moveTo>
                    <a:pt x="53373" y="100595"/>
                  </a:moveTo>
                  <a:lnTo>
                    <a:pt x="75731" y="100595"/>
                  </a:lnTo>
                  <a:lnTo>
                    <a:pt x="92946" y="94356"/>
                  </a:lnTo>
                  <a:lnTo>
                    <a:pt x="108396" y="82614"/>
                  </a:lnTo>
                  <a:lnTo>
                    <a:pt x="123062" y="65697"/>
                  </a:lnTo>
                  <a:lnTo>
                    <a:pt x="126739" y="56273"/>
                  </a:lnTo>
                  <a:lnTo>
                    <a:pt x="127705" y="36442"/>
                  </a:lnTo>
                  <a:lnTo>
                    <a:pt x="123985" y="27411"/>
                  </a:lnTo>
                  <a:lnTo>
                    <a:pt x="110492" y="11137"/>
                  </a:lnTo>
                  <a:lnTo>
                    <a:pt x="89678" y="2344"/>
                  </a:lnTo>
                  <a:lnTo>
                    <a:pt x="77577" y="0"/>
                  </a:lnTo>
                  <a:lnTo>
                    <a:pt x="54772" y="3633"/>
                  </a:lnTo>
                  <a:lnTo>
                    <a:pt x="34108" y="14217"/>
                  </a:lnTo>
                  <a:lnTo>
                    <a:pt x="17124" y="30619"/>
                  </a:lnTo>
                  <a:lnTo>
                    <a:pt x="0" y="65173"/>
                  </a:lnTo>
                  <a:lnTo>
                    <a:pt x="243" y="75811"/>
                  </a:lnTo>
                  <a:lnTo>
                    <a:pt x="3915" y="85242"/>
                  </a:lnTo>
                  <a:lnTo>
                    <a:pt x="9873" y="93869"/>
                  </a:lnTo>
                  <a:lnTo>
                    <a:pt x="23338" y="151543"/>
                  </a:lnTo>
                  <a:lnTo>
                    <a:pt x="26331" y="162636"/>
                  </a:lnTo>
                  <a:lnTo>
                    <a:pt x="39015" y="181201"/>
                  </a:lnTo>
                  <a:lnTo>
                    <a:pt x="47310" y="189427"/>
                  </a:lnTo>
                  <a:lnTo>
                    <a:pt x="56351" y="193742"/>
                  </a:lnTo>
                  <a:lnTo>
                    <a:pt x="75754" y="195416"/>
                  </a:lnTo>
                  <a:lnTo>
                    <a:pt x="89836" y="192261"/>
                  </a:lnTo>
                  <a:lnTo>
                    <a:pt x="106016" y="184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48767" y="2800670"/>
              <a:ext cx="182853" cy="170806"/>
            </a:xfrm>
            <a:custGeom>
              <a:avLst/>
              <a:gdLst/>
              <a:ahLst/>
              <a:cxnLst/>
              <a:rect l="0" t="0" r="0" b="0"/>
              <a:pathLst>
                <a:path w="182853" h="170806">
                  <a:moveTo>
                    <a:pt x="0" y="52552"/>
                  </a:moveTo>
                  <a:lnTo>
                    <a:pt x="11178" y="63731"/>
                  </a:lnTo>
                  <a:lnTo>
                    <a:pt x="16666" y="81697"/>
                  </a:lnTo>
                  <a:lnTo>
                    <a:pt x="28884" y="143695"/>
                  </a:lnTo>
                  <a:lnTo>
                    <a:pt x="36504" y="170805"/>
                  </a:lnTo>
                  <a:lnTo>
                    <a:pt x="34551" y="165940"/>
                  </a:lnTo>
                  <a:lnTo>
                    <a:pt x="23642" y="113094"/>
                  </a:lnTo>
                  <a:lnTo>
                    <a:pt x="19867" y="87648"/>
                  </a:lnTo>
                  <a:lnTo>
                    <a:pt x="4617" y="39598"/>
                  </a:lnTo>
                  <a:lnTo>
                    <a:pt x="3078" y="26369"/>
                  </a:lnTo>
                  <a:lnTo>
                    <a:pt x="5561" y="18719"/>
                  </a:lnTo>
                  <a:lnTo>
                    <a:pt x="10727" y="14789"/>
                  </a:lnTo>
                  <a:lnTo>
                    <a:pt x="17680" y="13339"/>
                  </a:lnTo>
                  <a:lnTo>
                    <a:pt x="23485" y="15881"/>
                  </a:lnTo>
                  <a:lnTo>
                    <a:pt x="50566" y="42059"/>
                  </a:lnTo>
                  <a:lnTo>
                    <a:pt x="70436" y="57247"/>
                  </a:lnTo>
                  <a:lnTo>
                    <a:pt x="84691" y="77340"/>
                  </a:lnTo>
                  <a:lnTo>
                    <a:pt x="76563" y="46357"/>
                  </a:lnTo>
                  <a:lnTo>
                    <a:pt x="75609" y="34384"/>
                  </a:lnTo>
                  <a:lnTo>
                    <a:pt x="80787" y="14842"/>
                  </a:lnTo>
                  <a:lnTo>
                    <a:pt x="85443" y="6355"/>
                  </a:lnTo>
                  <a:lnTo>
                    <a:pt x="92057" y="1867"/>
                  </a:lnTo>
                  <a:lnTo>
                    <a:pt x="108764" y="0"/>
                  </a:lnTo>
                  <a:lnTo>
                    <a:pt x="115793" y="4649"/>
                  </a:lnTo>
                  <a:lnTo>
                    <a:pt x="163653" y="65451"/>
                  </a:lnTo>
                  <a:lnTo>
                    <a:pt x="181545" y="105663"/>
                  </a:lnTo>
                  <a:lnTo>
                    <a:pt x="182852" y="126460"/>
                  </a:lnTo>
                  <a:lnTo>
                    <a:pt x="178984" y="157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30918" y="2779523"/>
              <a:ext cx="124107" cy="179752"/>
            </a:xfrm>
            <a:custGeom>
              <a:avLst/>
              <a:gdLst/>
              <a:ahLst/>
              <a:cxnLst/>
              <a:rect l="0" t="0" r="0" b="0"/>
              <a:pathLst>
                <a:path w="124107" h="179752">
                  <a:moveTo>
                    <a:pt x="81061" y="0"/>
                  </a:moveTo>
                  <a:lnTo>
                    <a:pt x="31509" y="20243"/>
                  </a:lnTo>
                  <a:lnTo>
                    <a:pt x="3338" y="44992"/>
                  </a:lnTo>
                  <a:lnTo>
                    <a:pt x="0" y="53392"/>
                  </a:lnTo>
                  <a:lnTo>
                    <a:pt x="114" y="61331"/>
                  </a:lnTo>
                  <a:lnTo>
                    <a:pt x="2530" y="68963"/>
                  </a:lnTo>
                  <a:lnTo>
                    <a:pt x="2095" y="86802"/>
                  </a:lnTo>
                  <a:lnTo>
                    <a:pt x="341" y="106429"/>
                  </a:lnTo>
                  <a:lnTo>
                    <a:pt x="7101" y="137209"/>
                  </a:lnTo>
                  <a:lnTo>
                    <a:pt x="17385" y="158078"/>
                  </a:lnTo>
                  <a:lnTo>
                    <a:pt x="32873" y="172812"/>
                  </a:lnTo>
                  <a:lnTo>
                    <a:pt x="41917" y="178379"/>
                  </a:lnTo>
                  <a:lnTo>
                    <a:pt x="51455" y="179751"/>
                  </a:lnTo>
                  <a:lnTo>
                    <a:pt x="71412" y="175036"/>
                  </a:lnTo>
                  <a:lnTo>
                    <a:pt x="96790" y="159227"/>
                  </a:lnTo>
                  <a:lnTo>
                    <a:pt x="119127" y="128547"/>
                  </a:lnTo>
                  <a:lnTo>
                    <a:pt x="124106" y="106265"/>
                  </a:lnTo>
                  <a:lnTo>
                    <a:pt x="117770" y="57775"/>
                  </a:lnTo>
                  <a:lnTo>
                    <a:pt x="102985" y="28167"/>
                  </a:lnTo>
                  <a:lnTo>
                    <a:pt x="94508" y="22287"/>
                  </a:lnTo>
                  <a:lnTo>
                    <a:pt x="4947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17264" y="2969036"/>
              <a:ext cx="54361" cy="126343"/>
            </a:xfrm>
            <a:custGeom>
              <a:avLst/>
              <a:gdLst/>
              <a:ahLst/>
              <a:cxnLst/>
              <a:rect l="0" t="0" r="0" b="0"/>
              <a:pathLst>
                <a:path w="54361" h="126343">
                  <a:moveTo>
                    <a:pt x="21057" y="0"/>
                  </a:moveTo>
                  <a:lnTo>
                    <a:pt x="50365" y="43963"/>
                  </a:lnTo>
                  <a:lnTo>
                    <a:pt x="54360" y="67112"/>
                  </a:lnTo>
                  <a:lnTo>
                    <a:pt x="51066" y="90659"/>
                  </a:lnTo>
                  <a:lnTo>
                    <a:pt x="41803" y="108923"/>
                  </a:lnTo>
                  <a:lnTo>
                    <a:pt x="34887" y="1147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68219" y="2484725"/>
              <a:ext cx="164901" cy="442198"/>
            </a:xfrm>
            <a:custGeom>
              <a:avLst/>
              <a:gdLst/>
              <a:ahLst/>
              <a:cxnLst/>
              <a:rect l="0" t="0" r="0" b="0"/>
              <a:pathLst>
                <a:path w="164901" h="442198">
                  <a:moveTo>
                    <a:pt x="122786" y="442197"/>
                  </a:moveTo>
                  <a:lnTo>
                    <a:pt x="105094" y="393266"/>
                  </a:lnTo>
                  <a:lnTo>
                    <a:pt x="79906" y="339725"/>
                  </a:lnTo>
                  <a:lnTo>
                    <a:pt x="56431" y="277373"/>
                  </a:lnTo>
                  <a:lnTo>
                    <a:pt x="43204" y="222564"/>
                  </a:lnTo>
                  <a:lnTo>
                    <a:pt x="28255" y="167706"/>
                  </a:lnTo>
                  <a:lnTo>
                    <a:pt x="14448" y="129239"/>
                  </a:lnTo>
                  <a:lnTo>
                    <a:pt x="4446" y="105403"/>
                  </a:lnTo>
                  <a:lnTo>
                    <a:pt x="0" y="79211"/>
                  </a:lnTo>
                  <a:lnTo>
                    <a:pt x="4264" y="58212"/>
                  </a:lnTo>
                  <a:lnTo>
                    <a:pt x="8676" y="49336"/>
                  </a:lnTo>
                  <a:lnTo>
                    <a:pt x="22937" y="36355"/>
                  </a:lnTo>
                  <a:lnTo>
                    <a:pt x="72029" y="14666"/>
                  </a:lnTo>
                  <a:lnTo>
                    <a:pt x="123852" y="3244"/>
                  </a:lnTo>
                  <a:lnTo>
                    <a:pt x="1649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327834" y="274793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72251" y="2737409"/>
              <a:ext cx="87211" cy="184881"/>
            </a:xfrm>
            <a:custGeom>
              <a:avLst/>
              <a:gdLst/>
              <a:ahLst/>
              <a:cxnLst/>
              <a:rect l="0" t="0" r="0" b="0"/>
              <a:pathLst>
                <a:path w="87211" h="184881">
                  <a:moveTo>
                    <a:pt x="13510" y="115813"/>
                  </a:moveTo>
                  <a:lnTo>
                    <a:pt x="30278" y="126992"/>
                  </a:lnTo>
                  <a:lnTo>
                    <a:pt x="41630" y="141839"/>
                  </a:lnTo>
                  <a:lnTo>
                    <a:pt x="58449" y="179966"/>
                  </a:lnTo>
                  <a:lnTo>
                    <a:pt x="58677" y="184318"/>
                  </a:lnTo>
                  <a:lnTo>
                    <a:pt x="56490" y="184880"/>
                  </a:lnTo>
                  <a:lnTo>
                    <a:pt x="52692" y="182915"/>
                  </a:lnTo>
                  <a:lnTo>
                    <a:pt x="45352" y="171372"/>
                  </a:lnTo>
                  <a:lnTo>
                    <a:pt x="35851" y="154544"/>
                  </a:lnTo>
                  <a:lnTo>
                    <a:pt x="2414" y="104839"/>
                  </a:lnTo>
                  <a:lnTo>
                    <a:pt x="0" y="84030"/>
                  </a:lnTo>
                  <a:lnTo>
                    <a:pt x="3997" y="64253"/>
                  </a:lnTo>
                  <a:lnTo>
                    <a:pt x="19401" y="39965"/>
                  </a:lnTo>
                  <a:lnTo>
                    <a:pt x="39952" y="19120"/>
                  </a:lnTo>
                  <a:lnTo>
                    <a:pt x="71506" y="4123"/>
                  </a:lnTo>
                  <a:lnTo>
                    <a:pt x="87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00930" y="2768994"/>
              <a:ext cx="118221" cy="161045"/>
            </a:xfrm>
            <a:custGeom>
              <a:avLst/>
              <a:gdLst/>
              <a:ahLst/>
              <a:cxnLst/>
              <a:rect l="0" t="0" r="0" b="0"/>
              <a:pathLst>
                <a:path w="118221" h="161045">
                  <a:moveTo>
                    <a:pt x="95401" y="0"/>
                  </a:moveTo>
                  <a:lnTo>
                    <a:pt x="51439" y="20244"/>
                  </a:lnTo>
                  <a:lnTo>
                    <a:pt x="4608" y="59899"/>
                  </a:lnTo>
                  <a:lnTo>
                    <a:pt x="947" y="68009"/>
                  </a:lnTo>
                  <a:lnTo>
                    <a:pt x="0" y="86378"/>
                  </a:lnTo>
                  <a:lnTo>
                    <a:pt x="6043" y="116451"/>
                  </a:lnTo>
                  <a:lnTo>
                    <a:pt x="20831" y="141999"/>
                  </a:lnTo>
                  <a:lnTo>
                    <a:pt x="36523" y="153968"/>
                  </a:lnTo>
                  <a:lnTo>
                    <a:pt x="45621" y="158797"/>
                  </a:lnTo>
                  <a:lnTo>
                    <a:pt x="65088" y="161044"/>
                  </a:lnTo>
                  <a:lnTo>
                    <a:pt x="75192" y="160005"/>
                  </a:lnTo>
                  <a:lnTo>
                    <a:pt x="92659" y="149493"/>
                  </a:lnTo>
                  <a:lnTo>
                    <a:pt x="107051" y="133122"/>
                  </a:lnTo>
                  <a:lnTo>
                    <a:pt x="117346" y="114148"/>
                  </a:lnTo>
                  <a:lnTo>
                    <a:pt x="118220" y="104175"/>
                  </a:lnTo>
                  <a:lnTo>
                    <a:pt x="112952" y="83735"/>
                  </a:lnTo>
                  <a:lnTo>
                    <a:pt x="96833" y="52497"/>
                  </a:lnTo>
                  <a:lnTo>
                    <a:pt x="6381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17388" y="2779651"/>
              <a:ext cx="189514" cy="181061"/>
            </a:xfrm>
            <a:custGeom>
              <a:avLst/>
              <a:gdLst/>
              <a:ahLst/>
              <a:cxnLst/>
              <a:rect l="0" t="0" r="0" b="0"/>
              <a:pathLst>
                <a:path w="189514" h="181061">
                  <a:moveTo>
                    <a:pt x="0" y="10400"/>
                  </a:moveTo>
                  <a:lnTo>
                    <a:pt x="37478" y="2067"/>
                  </a:lnTo>
                  <a:lnTo>
                    <a:pt x="88902" y="306"/>
                  </a:lnTo>
                  <a:lnTo>
                    <a:pt x="130197" y="0"/>
                  </a:lnTo>
                  <a:lnTo>
                    <a:pt x="138271" y="4637"/>
                  </a:lnTo>
                  <a:lnTo>
                    <a:pt x="142483" y="12407"/>
                  </a:lnTo>
                  <a:lnTo>
                    <a:pt x="144122" y="22267"/>
                  </a:lnTo>
                  <a:lnTo>
                    <a:pt x="142874" y="31179"/>
                  </a:lnTo>
                  <a:lnTo>
                    <a:pt x="118526" y="85154"/>
                  </a:lnTo>
                  <a:lnTo>
                    <a:pt x="81511" y="140128"/>
                  </a:lnTo>
                  <a:lnTo>
                    <a:pt x="72102" y="159304"/>
                  </a:lnTo>
                  <a:lnTo>
                    <a:pt x="72634" y="166992"/>
                  </a:lnTo>
                  <a:lnTo>
                    <a:pt x="76499" y="173286"/>
                  </a:lnTo>
                  <a:lnTo>
                    <a:pt x="82585" y="178652"/>
                  </a:lnTo>
                  <a:lnTo>
                    <a:pt x="91322" y="181060"/>
                  </a:lnTo>
                  <a:lnTo>
                    <a:pt x="152305" y="179378"/>
                  </a:lnTo>
                  <a:lnTo>
                    <a:pt x="189513" y="178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876875" y="2776386"/>
              <a:ext cx="166898" cy="174066"/>
            </a:xfrm>
            <a:custGeom>
              <a:avLst/>
              <a:gdLst/>
              <a:ahLst/>
              <a:cxnLst/>
              <a:rect l="0" t="0" r="0" b="0"/>
              <a:pathLst>
                <a:path w="166898" h="174066">
                  <a:moveTo>
                    <a:pt x="61612" y="118950"/>
                  </a:moveTo>
                  <a:lnTo>
                    <a:pt x="79592" y="103309"/>
                  </a:lnTo>
                  <a:lnTo>
                    <a:pt x="104764" y="89099"/>
                  </a:lnTo>
                  <a:lnTo>
                    <a:pt x="126390" y="63702"/>
                  </a:lnTo>
                  <a:lnTo>
                    <a:pt x="136416" y="44093"/>
                  </a:lnTo>
                  <a:lnTo>
                    <a:pt x="137217" y="35120"/>
                  </a:lnTo>
                  <a:lnTo>
                    <a:pt x="131869" y="18911"/>
                  </a:lnTo>
                  <a:lnTo>
                    <a:pt x="118574" y="7028"/>
                  </a:lnTo>
                  <a:lnTo>
                    <a:pt x="110115" y="2222"/>
                  </a:lnTo>
                  <a:lnTo>
                    <a:pt x="91358" y="0"/>
                  </a:lnTo>
                  <a:lnTo>
                    <a:pt x="50720" y="8107"/>
                  </a:lnTo>
                  <a:lnTo>
                    <a:pt x="32984" y="20554"/>
                  </a:lnTo>
                  <a:lnTo>
                    <a:pt x="2535" y="51551"/>
                  </a:lnTo>
                  <a:lnTo>
                    <a:pt x="0" y="58810"/>
                  </a:lnTo>
                  <a:lnTo>
                    <a:pt x="650" y="65988"/>
                  </a:lnTo>
                  <a:lnTo>
                    <a:pt x="22811" y="128180"/>
                  </a:lnTo>
                  <a:lnTo>
                    <a:pt x="28726" y="139142"/>
                  </a:lnTo>
                  <a:lnTo>
                    <a:pt x="44656" y="154440"/>
                  </a:lnTo>
                  <a:lnTo>
                    <a:pt x="83479" y="173794"/>
                  </a:lnTo>
                  <a:lnTo>
                    <a:pt x="125672" y="174065"/>
                  </a:lnTo>
                  <a:lnTo>
                    <a:pt x="145846" y="166452"/>
                  </a:lnTo>
                  <a:lnTo>
                    <a:pt x="166897" y="150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038405" y="2809486"/>
              <a:ext cx="173824" cy="201665"/>
            </a:xfrm>
            <a:custGeom>
              <a:avLst/>
              <a:gdLst/>
              <a:ahLst/>
              <a:cxnLst/>
              <a:rect l="0" t="0" r="0" b="0"/>
              <a:pathLst>
                <a:path w="173824" h="201665">
                  <a:moveTo>
                    <a:pt x="26424" y="54265"/>
                  </a:moveTo>
                  <a:lnTo>
                    <a:pt x="18090" y="91743"/>
                  </a:lnTo>
                  <a:lnTo>
                    <a:pt x="19665" y="129710"/>
                  </a:lnTo>
                  <a:lnTo>
                    <a:pt x="21918" y="143166"/>
                  </a:lnTo>
                  <a:lnTo>
                    <a:pt x="21080" y="148628"/>
                  </a:lnTo>
                  <a:lnTo>
                    <a:pt x="18183" y="148759"/>
                  </a:lnTo>
                  <a:lnTo>
                    <a:pt x="13911" y="145337"/>
                  </a:lnTo>
                  <a:lnTo>
                    <a:pt x="9165" y="129056"/>
                  </a:lnTo>
                  <a:lnTo>
                    <a:pt x="4697" y="68230"/>
                  </a:lnTo>
                  <a:lnTo>
                    <a:pt x="0" y="45264"/>
                  </a:lnTo>
                  <a:lnTo>
                    <a:pt x="619" y="35396"/>
                  </a:lnTo>
                  <a:lnTo>
                    <a:pt x="7546" y="18193"/>
                  </a:lnTo>
                  <a:lnTo>
                    <a:pt x="21543" y="5867"/>
                  </a:lnTo>
                  <a:lnTo>
                    <a:pt x="30189" y="943"/>
                  </a:lnTo>
                  <a:lnTo>
                    <a:pt x="39463" y="0"/>
                  </a:lnTo>
                  <a:lnTo>
                    <a:pt x="59125" y="5191"/>
                  </a:lnTo>
                  <a:lnTo>
                    <a:pt x="117803" y="46438"/>
                  </a:lnTo>
                  <a:lnTo>
                    <a:pt x="134497" y="65994"/>
                  </a:lnTo>
                  <a:lnTo>
                    <a:pt x="158766" y="124830"/>
                  </a:lnTo>
                  <a:lnTo>
                    <a:pt x="170502" y="169459"/>
                  </a:lnTo>
                  <a:lnTo>
                    <a:pt x="173823" y="201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810901" y="3337533"/>
            <a:ext cx="2998164" cy="676157"/>
            <a:chOff x="1810901" y="3337533"/>
            <a:chExt cx="2998164" cy="676157"/>
          </a:xfrm>
        </p:grpSpPr>
        <p:sp>
          <p:nvSpPr>
            <p:cNvPr id="167" name="Freeform 166"/>
            <p:cNvSpPr/>
            <p:nvPr/>
          </p:nvSpPr>
          <p:spPr>
            <a:xfrm>
              <a:off x="1810901" y="3413687"/>
              <a:ext cx="404597" cy="281816"/>
            </a:xfrm>
            <a:custGeom>
              <a:avLst/>
              <a:gdLst/>
              <a:ahLst/>
              <a:cxnLst/>
              <a:rect l="0" t="0" r="0" b="0"/>
              <a:pathLst>
                <a:path w="404597" h="281816">
                  <a:moveTo>
                    <a:pt x="0" y="155473"/>
                  </a:moveTo>
                  <a:lnTo>
                    <a:pt x="16768" y="144295"/>
                  </a:lnTo>
                  <a:lnTo>
                    <a:pt x="49552" y="137343"/>
                  </a:lnTo>
                  <a:lnTo>
                    <a:pt x="102552" y="142230"/>
                  </a:lnTo>
                  <a:lnTo>
                    <a:pt x="161200" y="144408"/>
                  </a:lnTo>
                  <a:lnTo>
                    <a:pt x="211540" y="144786"/>
                  </a:lnTo>
                  <a:lnTo>
                    <a:pt x="260380" y="148018"/>
                  </a:lnTo>
                  <a:lnTo>
                    <a:pt x="318805" y="154001"/>
                  </a:lnTo>
                  <a:lnTo>
                    <a:pt x="374236" y="154013"/>
                  </a:lnTo>
                  <a:lnTo>
                    <a:pt x="397954" y="149755"/>
                  </a:lnTo>
                  <a:lnTo>
                    <a:pt x="403343" y="144642"/>
                  </a:lnTo>
                  <a:lnTo>
                    <a:pt x="404596" y="137724"/>
                  </a:lnTo>
                  <a:lnTo>
                    <a:pt x="399749" y="120679"/>
                  </a:lnTo>
                  <a:lnTo>
                    <a:pt x="382697" y="91351"/>
                  </a:lnTo>
                  <a:lnTo>
                    <a:pt x="326907" y="30000"/>
                  </a:lnTo>
                  <a:lnTo>
                    <a:pt x="298411" y="1227"/>
                  </a:lnTo>
                  <a:lnTo>
                    <a:pt x="294867" y="0"/>
                  </a:lnTo>
                  <a:lnTo>
                    <a:pt x="293674" y="2692"/>
                  </a:lnTo>
                  <a:lnTo>
                    <a:pt x="294049" y="7995"/>
                  </a:lnTo>
                  <a:lnTo>
                    <a:pt x="324041" y="61634"/>
                  </a:lnTo>
                  <a:lnTo>
                    <a:pt x="365090" y="118379"/>
                  </a:lnTo>
                  <a:lnTo>
                    <a:pt x="386075" y="146432"/>
                  </a:lnTo>
                  <a:lnTo>
                    <a:pt x="390738" y="166663"/>
                  </a:lnTo>
                  <a:lnTo>
                    <a:pt x="390343" y="176971"/>
                  </a:lnTo>
                  <a:lnTo>
                    <a:pt x="383666" y="194664"/>
                  </a:lnTo>
                  <a:lnTo>
                    <a:pt x="371730" y="210326"/>
                  </a:lnTo>
                  <a:lnTo>
                    <a:pt x="315214" y="252455"/>
                  </a:lnTo>
                  <a:lnTo>
                    <a:pt x="252684" y="281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340330" y="3364282"/>
              <a:ext cx="218096" cy="409797"/>
            </a:xfrm>
            <a:custGeom>
              <a:avLst/>
              <a:gdLst/>
              <a:ahLst/>
              <a:cxnLst/>
              <a:rect l="0" t="0" r="0" b="0"/>
              <a:pathLst>
                <a:path w="218096" h="409797">
                  <a:moveTo>
                    <a:pt x="218095" y="57479"/>
                  </a:moveTo>
                  <a:lnTo>
                    <a:pt x="197851" y="13517"/>
                  </a:lnTo>
                  <a:lnTo>
                    <a:pt x="189391" y="7114"/>
                  </a:lnTo>
                  <a:lnTo>
                    <a:pt x="167513" y="0"/>
                  </a:lnTo>
                  <a:lnTo>
                    <a:pt x="145311" y="3077"/>
                  </a:lnTo>
                  <a:lnTo>
                    <a:pt x="102462" y="24116"/>
                  </a:lnTo>
                  <a:lnTo>
                    <a:pt x="61373" y="59208"/>
                  </a:lnTo>
                  <a:lnTo>
                    <a:pt x="22183" y="115939"/>
                  </a:lnTo>
                  <a:lnTo>
                    <a:pt x="3185" y="170239"/>
                  </a:lnTo>
                  <a:lnTo>
                    <a:pt x="0" y="213202"/>
                  </a:lnTo>
                  <a:lnTo>
                    <a:pt x="8811" y="276409"/>
                  </a:lnTo>
                  <a:lnTo>
                    <a:pt x="27406" y="334301"/>
                  </a:lnTo>
                  <a:lnTo>
                    <a:pt x="54779" y="381222"/>
                  </a:lnTo>
                  <a:lnTo>
                    <a:pt x="72980" y="398677"/>
                  </a:lnTo>
                  <a:lnTo>
                    <a:pt x="99007" y="407994"/>
                  </a:lnTo>
                  <a:lnTo>
                    <a:pt x="126562" y="409796"/>
                  </a:lnTo>
                  <a:lnTo>
                    <a:pt x="146608" y="402797"/>
                  </a:lnTo>
                  <a:lnTo>
                    <a:pt x="197037" y="362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549715" y="3577611"/>
              <a:ext cx="145581" cy="178789"/>
            </a:xfrm>
            <a:custGeom>
              <a:avLst/>
              <a:gdLst/>
              <a:ahLst/>
              <a:cxnLst/>
              <a:rect l="0" t="0" r="0" b="0"/>
              <a:pathLst>
                <a:path w="145581" h="178789">
                  <a:moveTo>
                    <a:pt x="113994" y="54720"/>
                  </a:moveTo>
                  <a:lnTo>
                    <a:pt x="104419" y="30674"/>
                  </a:lnTo>
                  <a:lnTo>
                    <a:pt x="93751" y="16347"/>
                  </a:lnTo>
                  <a:lnTo>
                    <a:pt x="69002" y="716"/>
                  </a:lnTo>
                  <a:lnTo>
                    <a:pt x="60603" y="0"/>
                  </a:lnTo>
                  <a:lnTo>
                    <a:pt x="45031" y="5444"/>
                  </a:lnTo>
                  <a:lnTo>
                    <a:pt x="23111" y="21663"/>
                  </a:lnTo>
                  <a:lnTo>
                    <a:pt x="7388" y="46875"/>
                  </a:lnTo>
                  <a:lnTo>
                    <a:pt x="0" y="96411"/>
                  </a:lnTo>
                  <a:lnTo>
                    <a:pt x="1660" y="155069"/>
                  </a:lnTo>
                  <a:lnTo>
                    <a:pt x="4010" y="167243"/>
                  </a:lnTo>
                  <a:lnTo>
                    <a:pt x="9086" y="174189"/>
                  </a:lnTo>
                  <a:lnTo>
                    <a:pt x="15979" y="177650"/>
                  </a:lnTo>
                  <a:lnTo>
                    <a:pt x="24085" y="178788"/>
                  </a:lnTo>
                  <a:lnTo>
                    <a:pt x="39329" y="173812"/>
                  </a:lnTo>
                  <a:lnTo>
                    <a:pt x="46670" y="169210"/>
                  </a:lnTo>
                  <a:lnTo>
                    <a:pt x="57946" y="154737"/>
                  </a:lnTo>
                  <a:lnTo>
                    <a:pt x="84517" y="104330"/>
                  </a:lnTo>
                  <a:lnTo>
                    <a:pt x="89195" y="74819"/>
                  </a:lnTo>
                  <a:lnTo>
                    <a:pt x="85035" y="51565"/>
                  </a:lnTo>
                  <a:lnTo>
                    <a:pt x="78897" y="39280"/>
                  </a:lnTo>
                  <a:lnTo>
                    <a:pt x="78898" y="40917"/>
                  </a:lnTo>
                  <a:lnTo>
                    <a:pt x="93553" y="96200"/>
                  </a:lnTo>
                  <a:lnTo>
                    <a:pt x="96858" y="106940"/>
                  </a:lnTo>
                  <a:lnTo>
                    <a:pt x="102570" y="115270"/>
                  </a:lnTo>
                  <a:lnTo>
                    <a:pt x="145580" y="149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687097" y="3591577"/>
              <a:ext cx="203020" cy="168918"/>
            </a:xfrm>
            <a:custGeom>
              <a:avLst/>
              <a:gdLst/>
              <a:ahLst/>
              <a:cxnLst/>
              <a:rect l="0" t="0" r="0" b="0"/>
              <a:pathLst>
                <a:path w="203020" h="168918">
                  <a:moveTo>
                    <a:pt x="29255" y="40754"/>
                  </a:moveTo>
                  <a:lnTo>
                    <a:pt x="29255" y="98019"/>
                  </a:lnTo>
                  <a:lnTo>
                    <a:pt x="29255" y="158911"/>
                  </a:lnTo>
                  <a:lnTo>
                    <a:pt x="26915" y="166318"/>
                  </a:lnTo>
                  <a:lnTo>
                    <a:pt x="23016" y="168917"/>
                  </a:lnTo>
                  <a:lnTo>
                    <a:pt x="18077" y="168310"/>
                  </a:lnTo>
                  <a:lnTo>
                    <a:pt x="13614" y="164396"/>
                  </a:lnTo>
                  <a:lnTo>
                    <a:pt x="5536" y="150688"/>
                  </a:lnTo>
                  <a:lnTo>
                    <a:pt x="0" y="112062"/>
                  </a:lnTo>
                  <a:lnTo>
                    <a:pt x="3949" y="69161"/>
                  </a:lnTo>
                  <a:lnTo>
                    <a:pt x="18117" y="32403"/>
                  </a:lnTo>
                  <a:lnTo>
                    <a:pt x="26509" y="26998"/>
                  </a:lnTo>
                  <a:lnTo>
                    <a:pt x="36783" y="25735"/>
                  </a:lnTo>
                  <a:lnTo>
                    <a:pt x="48312" y="27231"/>
                  </a:lnTo>
                  <a:lnTo>
                    <a:pt x="67361" y="38254"/>
                  </a:lnTo>
                  <a:lnTo>
                    <a:pt x="82456" y="54851"/>
                  </a:lnTo>
                  <a:lnTo>
                    <a:pt x="93064" y="73926"/>
                  </a:lnTo>
                  <a:lnTo>
                    <a:pt x="101001" y="113814"/>
                  </a:lnTo>
                  <a:lnTo>
                    <a:pt x="101652" y="111688"/>
                  </a:lnTo>
                  <a:lnTo>
                    <a:pt x="105960" y="52311"/>
                  </a:lnTo>
                  <a:lnTo>
                    <a:pt x="117493" y="20002"/>
                  </a:lnTo>
                  <a:lnTo>
                    <a:pt x="123175" y="9372"/>
                  </a:lnTo>
                  <a:lnTo>
                    <a:pt x="130473" y="3455"/>
                  </a:lnTo>
                  <a:lnTo>
                    <a:pt x="138848" y="680"/>
                  </a:lnTo>
                  <a:lnTo>
                    <a:pt x="147940" y="0"/>
                  </a:lnTo>
                  <a:lnTo>
                    <a:pt x="155172" y="3056"/>
                  </a:lnTo>
                  <a:lnTo>
                    <a:pt x="184772" y="37133"/>
                  </a:lnTo>
                  <a:lnTo>
                    <a:pt x="191960" y="60592"/>
                  </a:lnTo>
                  <a:lnTo>
                    <a:pt x="203019" y="123435"/>
                  </a:lnTo>
                  <a:lnTo>
                    <a:pt x="197711" y="167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39596" y="3544015"/>
              <a:ext cx="127470" cy="379438"/>
            </a:xfrm>
            <a:custGeom>
              <a:avLst/>
              <a:gdLst/>
              <a:ahLst/>
              <a:cxnLst/>
              <a:rect l="0" t="0" r="0" b="0"/>
              <a:pathLst>
                <a:path w="127470" h="379438">
                  <a:moveTo>
                    <a:pt x="8383" y="119902"/>
                  </a:moveTo>
                  <a:lnTo>
                    <a:pt x="8383" y="178519"/>
                  </a:lnTo>
                  <a:lnTo>
                    <a:pt x="8383" y="241098"/>
                  </a:lnTo>
                  <a:lnTo>
                    <a:pt x="8383" y="292422"/>
                  </a:lnTo>
                  <a:lnTo>
                    <a:pt x="8383" y="343504"/>
                  </a:lnTo>
                  <a:lnTo>
                    <a:pt x="7213" y="379437"/>
                  </a:lnTo>
                  <a:lnTo>
                    <a:pt x="5263" y="378323"/>
                  </a:lnTo>
                  <a:lnTo>
                    <a:pt x="2794" y="372901"/>
                  </a:lnTo>
                  <a:lnTo>
                    <a:pt x="0" y="322172"/>
                  </a:lnTo>
                  <a:lnTo>
                    <a:pt x="5379" y="271731"/>
                  </a:lnTo>
                  <a:lnTo>
                    <a:pt x="7493" y="214021"/>
                  </a:lnTo>
                  <a:lnTo>
                    <a:pt x="8119" y="160527"/>
                  </a:lnTo>
                  <a:lnTo>
                    <a:pt x="8331" y="99937"/>
                  </a:lnTo>
                  <a:lnTo>
                    <a:pt x="10699" y="72424"/>
                  </a:lnTo>
                  <a:lnTo>
                    <a:pt x="32099" y="15297"/>
                  </a:lnTo>
                  <a:lnTo>
                    <a:pt x="39401" y="8051"/>
                  </a:lnTo>
                  <a:lnTo>
                    <a:pt x="59993" y="0"/>
                  </a:lnTo>
                  <a:lnTo>
                    <a:pt x="69696" y="193"/>
                  </a:lnTo>
                  <a:lnTo>
                    <a:pt x="86716" y="6646"/>
                  </a:lnTo>
                  <a:lnTo>
                    <a:pt x="109452" y="29023"/>
                  </a:lnTo>
                  <a:lnTo>
                    <a:pt x="125417" y="63469"/>
                  </a:lnTo>
                  <a:lnTo>
                    <a:pt x="127469" y="86631"/>
                  </a:lnTo>
                  <a:lnTo>
                    <a:pt x="123311" y="108624"/>
                  </a:lnTo>
                  <a:lnTo>
                    <a:pt x="106647" y="140737"/>
                  </a:lnTo>
                  <a:lnTo>
                    <a:pt x="80002" y="170139"/>
                  </a:lnTo>
                  <a:lnTo>
                    <a:pt x="51050" y="186130"/>
                  </a:lnTo>
                  <a:lnTo>
                    <a:pt x="18911" y="193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66747" y="3348062"/>
              <a:ext cx="162593" cy="365514"/>
            </a:xfrm>
            <a:custGeom>
              <a:avLst/>
              <a:gdLst/>
              <a:ahLst/>
              <a:cxnLst/>
              <a:rect l="0" t="0" r="0" b="0"/>
              <a:pathLst>
                <a:path w="162593" h="365514">
                  <a:moveTo>
                    <a:pt x="28631" y="0"/>
                  </a:moveTo>
                  <a:lnTo>
                    <a:pt x="20297" y="48931"/>
                  </a:lnTo>
                  <a:lnTo>
                    <a:pt x="18753" y="96776"/>
                  </a:lnTo>
                  <a:lnTo>
                    <a:pt x="23820" y="159756"/>
                  </a:lnTo>
                  <a:lnTo>
                    <a:pt x="21616" y="208642"/>
                  </a:lnTo>
                  <a:lnTo>
                    <a:pt x="18796" y="270327"/>
                  </a:lnTo>
                  <a:lnTo>
                    <a:pt x="15968" y="316923"/>
                  </a:lnTo>
                  <a:lnTo>
                    <a:pt x="7015" y="338166"/>
                  </a:lnTo>
                  <a:lnTo>
                    <a:pt x="3692" y="340088"/>
                  </a:lnTo>
                  <a:lnTo>
                    <a:pt x="1477" y="336689"/>
                  </a:lnTo>
                  <a:lnTo>
                    <a:pt x="0" y="329744"/>
                  </a:lnTo>
                  <a:lnTo>
                    <a:pt x="3510" y="303203"/>
                  </a:lnTo>
                  <a:lnTo>
                    <a:pt x="17548" y="273111"/>
                  </a:lnTo>
                  <a:lnTo>
                    <a:pt x="42115" y="247558"/>
                  </a:lnTo>
                  <a:lnTo>
                    <a:pt x="64649" y="238707"/>
                  </a:lnTo>
                  <a:lnTo>
                    <a:pt x="89093" y="235944"/>
                  </a:lnTo>
                  <a:lnTo>
                    <a:pt x="111655" y="238615"/>
                  </a:lnTo>
                  <a:lnTo>
                    <a:pt x="130261" y="246821"/>
                  </a:lnTo>
                  <a:lnTo>
                    <a:pt x="138498" y="252285"/>
                  </a:lnTo>
                  <a:lnTo>
                    <a:pt x="150770" y="267714"/>
                  </a:lnTo>
                  <a:lnTo>
                    <a:pt x="158954" y="287440"/>
                  </a:lnTo>
                  <a:lnTo>
                    <a:pt x="162592" y="311805"/>
                  </a:lnTo>
                  <a:lnTo>
                    <a:pt x="157969" y="331992"/>
                  </a:lnTo>
                  <a:lnTo>
                    <a:pt x="153461" y="340651"/>
                  </a:lnTo>
                  <a:lnTo>
                    <a:pt x="139093" y="353391"/>
                  </a:lnTo>
                  <a:lnTo>
                    <a:pt x="130348" y="358427"/>
                  </a:lnTo>
                  <a:lnTo>
                    <a:pt x="90095" y="365513"/>
                  </a:lnTo>
                  <a:lnTo>
                    <a:pt x="2863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28371" y="3535905"/>
              <a:ext cx="123710" cy="172977"/>
            </a:xfrm>
            <a:custGeom>
              <a:avLst/>
              <a:gdLst/>
              <a:ahLst/>
              <a:cxnLst/>
              <a:rect l="0" t="0" r="0" b="0"/>
              <a:pathLst>
                <a:path w="123710" h="172977">
                  <a:moveTo>
                    <a:pt x="24934" y="96426"/>
                  </a:moveTo>
                  <a:lnTo>
                    <a:pt x="86045" y="78468"/>
                  </a:lnTo>
                  <a:lnTo>
                    <a:pt x="108247" y="71677"/>
                  </a:lnTo>
                  <a:lnTo>
                    <a:pt x="115571" y="64719"/>
                  </a:lnTo>
                  <a:lnTo>
                    <a:pt x="123709" y="44510"/>
                  </a:lnTo>
                  <a:lnTo>
                    <a:pt x="123539" y="34909"/>
                  </a:lnTo>
                  <a:lnTo>
                    <a:pt x="117112" y="18002"/>
                  </a:lnTo>
                  <a:lnTo>
                    <a:pt x="103337" y="5809"/>
                  </a:lnTo>
                  <a:lnTo>
                    <a:pt x="94750" y="920"/>
                  </a:lnTo>
                  <a:lnTo>
                    <a:pt x="85516" y="0"/>
                  </a:lnTo>
                  <a:lnTo>
                    <a:pt x="65898" y="5217"/>
                  </a:lnTo>
                  <a:lnTo>
                    <a:pt x="35122" y="21308"/>
                  </a:lnTo>
                  <a:lnTo>
                    <a:pt x="20493" y="37304"/>
                  </a:lnTo>
                  <a:lnTo>
                    <a:pt x="5681" y="69160"/>
                  </a:lnTo>
                  <a:lnTo>
                    <a:pt x="0" y="94836"/>
                  </a:lnTo>
                  <a:lnTo>
                    <a:pt x="1374" y="121846"/>
                  </a:lnTo>
                  <a:lnTo>
                    <a:pt x="9004" y="143209"/>
                  </a:lnTo>
                  <a:lnTo>
                    <a:pt x="14314" y="152181"/>
                  </a:lnTo>
                  <a:lnTo>
                    <a:pt x="29573" y="165270"/>
                  </a:lnTo>
                  <a:lnTo>
                    <a:pt x="38555" y="170398"/>
                  </a:lnTo>
                  <a:lnTo>
                    <a:pt x="61014" y="172976"/>
                  </a:lnTo>
                  <a:lnTo>
                    <a:pt x="98634" y="170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379647" y="3348062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4940" y="154167"/>
                  </a:lnTo>
                  <a:lnTo>
                    <a:pt x="5865" y="210075"/>
                  </a:lnTo>
                  <a:lnTo>
                    <a:pt x="773" y="271552"/>
                  </a:lnTo>
                  <a:lnTo>
                    <a:pt x="153" y="32664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53347" y="334806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37661"/>
                  </a:lnTo>
                  <a:lnTo>
                    <a:pt x="10585" y="192867"/>
                  </a:lnTo>
                  <a:lnTo>
                    <a:pt x="7426" y="247438"/>
                  </a:lnTo>
                  <a:lnTo>
                    <a:pt x="1466" y="30780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527046" y="3337533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548103" y="3544191"/>
              <a:ext cx="180975" cy="190377"/>
            </a:xfrm>
            <a:custGeom>
              <a:avLst/>
              <a:gdLst/>
              <a:ahLst/>
              <a:cxnLst/>
              <a:rect l="0" t="0" r="0" b="0"/>
              <a:pathLst>
                <a:path w="180975" h="190377">
                  <a:moveTo>
                    <a:pt x="147399" y="24969"/>
                  </a:moveTo>
                  <a:lnTo>
                    <a:pt x="136221" y="13791"/>
                  </a:lnTo>
                  <a:lnTo>
                    <a:pt x="106913" y="1250"/>
                  </a:lnTo>
                  <a:lnTo>
                    <a:pt x="84951" y="0"/>
                  </a:lnTo>
                  <a:lnTo>
                    <a:pt x="74182" y="1304"/>
                  </a:lnTo>
                  <a:lnTo>
                    <a:pt x="65832" y="5683"/>
                  </a:lnTo>
                  <a:lnTo>
                    <a:pt x="53436" y="19907"/>
                  </a:lnTo>
                  <a:lnTo>
                    <a:pt x="39879" y="47646"/>
                  </a:lnTo>
                  <a:lnTo>
                    <a:pt x="40624" y="55295"/>
                  </a:lnTo>
                  <a:lnTo>
                    <a:pt x="44631" y="61564"/>
                  </a:lnTo>
                  <a:lnTo>
                    <a:pt x="50811" y="66913"/>
                  </a:lnTo>
                  <a:lnTo>
                    <a:pt x="70156" y="72857"/>
                  </a:lnTo>
                  <a:lnTo>
                    <a:pt x="115114" y="82262"/>
                  </a:lnTo>
                  <a:lnTo>
                    <a:pt x="141603" y="97577"/>
                  </a:lnTo>
                  <a:lnTo>
                    <a:pt x="164269" y="116933"/>
                  </a:lnTo>
                  <a:lnTo>
                    <a:pt x="180214" y="143075"/>
                  </a:lnTo>
                  <a:lnTo>
                    <a:pt x="180974" y="151669"/>
                  </a:lnTo>
                  <a:lnTo>
                    <a:pt x="175580" y="167458"/>
                  </a:lnTo>
                  <a:lnTo>
                    <a:pt x="162264" y="179155"/>
                  </a:lnTo>
                  <a:lnTo>
                    <a:pt x="143477" y="187083"/>
                  </a:lnTo>
                  <a:lnTo>
                    <a:pt x="107762" y="190376"/>
                  </a:lnTo>
                  <a:lnTo>
                    <a:pt x="52969" y="178524"/>
                  </a:lnTo>
                  <a:lnTo>
                    <a:pt x="0" y="16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58715" y="3382492"/>
              <a:ext cx="239227" cy="382463"/>
            </a:xfrm>
            <a:custGeom>
              <a:avLst/>
              <a:gdLst/>
              <a:ahLst/>
              <a:cxnLst/>
              <a:rect l="0" t="0" r="0" b="0"/>
              <a:pathLst>
                <a:path w="239227" h="382463">
                  <a:moveTo>
                    <a:pt x="189513" y="70855"/>
                  </a:moveTo>
                  <a:lnTo>
                    <a:pt x="189513" y="48498"/>
                  </a:lnTo>
                  <a:lnTo>
                    <a:pt x="183274" y="31282"/>
                  </a:lnTo>
                  <a:lnTo>
                    <a:pt x="178334" y="23416"/>
                  </a:lnTo>
                  <a:lnTo>
                    <a:pt x="163488" y="11557"/>
                  </a:lnTo>
                  <a:lnTo>
                    <a:pt x="144021" y="3556"/>
                  </a:lnTo>
                  <a:lnTo>
                    <a:pt x="119771" y="0"/>
                  </a:lnTo>
                  <a:lnTo>
                    <a:pt x="96515" y="4659"/>
                  </a:lnTo>
                  <a:lnTo>
                    <a:pt x="52990" y="26714"/>
                  </a:lnTo>
                  <a:lnTo>
                    <a:pt x="37979" y="46167"/>
                  </a:lnTo>
                  <a:lnTo>
                    <a:pt x="28578" y="70411"/>
                  </a:lnTo>
                  <a:lnTo>
                    <a:pt x="24455" y="109198"/>
                  </a:lnTo>
                  <a:lnTo>
                    <a:pt x="27636" y="132350"/>
                  </a:lnTo>
                  <a:lnTo>
                    <a:pt x="36069" y="151219"/>
                  </a:lnTo>
                  <a:lnTo>
                    <a:pt x="41593" y="159525"/>
                  </a:lnTo>
                  <a:lnTo>
                    <a:pt x="60210" y="171875"/>
                  </a:lnTo>
                  <a:lnTo>
                    <a:pt x="84082" y="180094"/>
                  </a:lnTo>
                  <a:lnTo>
                    <a:pt x="137535" y="188489"/>
                  </a:lnTo>
                  <a:lnTo>
                    <a:pt x="164072" y="196836"/>
                  </a:lnTo>
                  <a:lnTo>
                    <a:pt x="214932" y="235061"/>
                  </a:lnTo>
                  <a:lnTo>
                    <a:pt x="232269" y="262228"/>
                  </a:lnTo>
                  <a:lnTo>
                    <a:pt x="239226" y="298093"/>
                  </a:lnTo>
                  <a:lnTo>
                    <a:pt x="234615" y="318469"/>
                  </a:lnTo>
                  <a:lnTo>
                    <a:pt x="212590" y="350613"/>
                  </a:lnTo>
                  <a:lnTo>
                    <a:pt x="181402" y="372375"/>
                  </a:lnTo>
                  <a:lnTo>
                    <a:pt x="136937" y="382462"/>
                  </a:lnTo>
                  <a:lnTo>
                    <a:pt x="97895" y="379862"/>
                  </a:lnTo>
                  <a:lnTo>
                    <a:pt x="53262" y="360097"/>
                  </a:lnTo>
                  <a:lnTo>
                    <a:pt x="0" y="323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203701" y="3658327"/>
              <a:ext cx="119406" cy="138014"/>
            </a:xfrm>
            <a:custGeom>
              <a:avLst/>
              <a:gdLst/>
              <a:ahLst/>
              <a:cxnLst/>
              <a:rect l="0" t="0" r="0" b="0"/>
              <a:pathLst>
                <a:path w="119406" h="138014">
                  <a:moveTo>
                    <a:pt x="91925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1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1"/>
                  </a:lnTo>
                  <a:lnTo>
                    <a:pt x="4666" y="95427"/>
                  </a:lnTo>
                  <a:lnTo>
                    <a:pt x="26726" y="127450"/>
                  </a:lnTo>
                  <a:lnTo>
                    <a:pt x="46180" y="135789"/>
                  </a:lnTo>
                  <a:lnTo>
                    <a:pt x="57919" y="138013"/>
                  </a:lnTo>
                  <a:lnTo>
                    <a:pt x="68085" y="137156"/>
                  </a:lnTo>
                  <a:lnTo>
                    <a:pt x="85619" y="129964"/>
                  </a:lnTo>
                  <a:lnTo>
                    <a:pt x="108644" y="112761"/>
                  </a:lnTo>
                  <a:lnTo>
                    <a:pt x="116904" y="93386"/>
                  </a:lnTo>
                  <a:lnTo>
                    <a:pt x="119405" y="70346"/>
                  </a:lnTo>
                  <a:lnTo>
                    <a:pt x="116617" y="48409"/>
                  </a:lnTo>
                  <a:lnTo>
                    <a:pt x="108359" y="30080"/>
                  </a:lnTo>
                  <a:lnTo>
                    <a:pt x="98059" y="16474"/>
                  </a:lnTo>
                  <a:lnTo>
                    <a:pt x="81397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69760" y="3653388"/>
              <a:ext cx="125909" cy="137856"/>
            </a:xfrm>
            <a:custGeom>
              <a:avLst/>
              <a:gdLst/>
              <a:ahLst/>
              <a:cxnLst/>
              <a:rect l="0" t="0" r="0" b="0"/>
              <a:pathLst>
                <a:path w="125909" h="137856">
                  <a:moveTo>
                    <a:pt x="10095" y="10529"/>
                  </a:moveTo>
                  <a:lnTo>
                    <a:pt x="2859" y="38085"/>
                  </a:lnTo>
                  <a:lnTo>
                    <a:pt x="217" y="94307"/>
                  </a:lnTo>
                  <a:lnTo>
                    <a:pt x="0" y="108495"/>
                  </a:lnTo>
                  <a:lnTo>
                    <a:pt x="3365" y="119123"/>
                  </a:lnTo>
                  <a:lnTo>
                    <a:pt x="9118" y="127379"/>
                  </a:lnTo>
                  <a:lnTo>
                    <a:pt x="16462" y="134052"/>
                  </a:lnTo>
                  <a:lnTo>
                    <a:pt x="24868" y="137332"/>
                  </a:lnTo>
                  <a:lnTo>
                    <a:pt x="43567" y="137855"/>
                  </a:lnTo>
                  <a:lnTo>
                    <a:pt x="79414" y="125984"/>
                  </a:lnTo>
                  <a:lnTo>
                    <a:pt x="89063" y="117915"/>
                  </a:lnTo>
                  <a:lnTo>
                    <a:pt x="108232" y="85370"/>
                  </a:lnTo>
                  <a:lnTo>
                    <a:pt x="120151" y="51811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39287" y="3611293"/>
              <a:ext cx="107098" cy="402397"/>
            </a:xfrm>
            <a:custGeom>
              <a:avLst/>
              <a:gdLst/>
              <a:ahLst/>
              <a:cxnLst/>
              <a:rect l="0" t="0" r="0" b="0"/>
              <a:pathLst>
                <a:path w="107098" h="402397">
                  <a:moveTo>
                    <a:pt x="9024" y="168437"/>
                  </a:moveTo>
                  <a:lnTo>
                    <a:pt x="12143" y="222582"/>
                  </a:lnTo>
                  <a:lnTo>
                    <a:pt x="18089" y="283118"/>
                  </a:lnTo>
                  <a:lnTo>
                    <a:pt x="26499" y="335760"/>
                  </a:lnTo>
                  <a:lnTo>
                    <a:pt x="35198" y="398297"/>
                  </a:lnTo>
                  <a:lnTo>
                    <a:pt x="35832" y="402396"/>
                  </a:lnTo>
                  <a:lnTo>
                    <a:pt x="35084" y="401619"/>
                  </a:lnTo>
                  <a:lnTo>
                    <a:pt x="33416" y="397591"/>
                  </a:lnTo>
                  <a:lnTo>
                    <a:pt x="27400" y="341666"/>
                  </a:lnTo>
                  <a:lnTo>
                    <a:pt x="21878" y="293074"/>
                  </a:lnTo>
                  <a:lnTo>
                    <a:pt x="14423" y="235431"/>
                  </a:lnTo>
                  <a:lnTo>
                    <a:pt x="10090" y="181844"/>
                  </a:lnTo>
                  <a:lnTo>
                    <a:pt x="6115" y="126199"/>
                  </a:lnTo>
                  <a:lnTo>
                    <a:pt x="0" y="70147"/>
                  </a:lnTo>
                  <a:lnTo>
                    <a:pt x="4530" y="33639"/>
                  </a:lnTo>
                  <a:lnTo>
                    <a:pt x="13266" y="14550"/>
                  </a:lnTo>
                  <a:lnTo>
                    <a:pt x="18871" y="6185"/>
                  </a:lnTo>
                  <a:lnTo>
                    <a:pt x="26117" y="1777"/>
                  </a:lnTo>
                  <a:lnTo>
                    <a:pt x="43527" y="0"/>
                  </a:lnTo>
                  <a:lnTo>
                    <a:pt x="59843" y="6228"/>
                  </a:lnTo>
                  <a:lnTo>
                    <a:pt x="74894" y="17966"/>
                  </a:lnTo>
                  <a:lnTo>
                    <a:pt x="95351" y="44304"/>
                  </a:lnTo>
                  <a:lnTo>
                    <a:pt x="105103" y="64134"/>
                  </a:lnTo>
                  <a:lnTo>
                    <a:pt x="107097" y="84646"/>
                  </a:lnTo>
                  <a:lnTo>
                    <a:pt x="102915" y="104291"/>
                  </a:lnTo>
                  <a:lnTo>
                    <a:pt x="93257" y="120820"/>
                  </a:lnTo>
                  <a:lnTo>
                    <a:pt x="78046" y="132846"/>
                  </a:lnTo>
                  <a:lnTo>
                    <a:pt x="60757" y="140920"/>
                  </a:lnTo>
                  <a:lnTo>
                    <a:pt x="30080" y="147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758880" y="3748145"/>
              <a:ext cx="50185" cy="157928"/>
            </a:xfrm>
            <a:custGeom>
              <a:avLst/>
              <a:gdLst/>
              <a:ahLst/>
              <a:cxnLst/>
              <a:rect l="0" t="0" r="0" b="0"/>
              <a:pathLst>
                <a:path w="50185" h="157928">
                  <a:moveTo>
                    <a:pt x="10529" y="0"/>
                  </a:moveTo>
                  <a:lnTo>
                    <a:pt x="20104" y="24046"/>
                  </a:lnTo>
                  <a:lnTo>
                    <a:pt x="40193" y="58779"/>
                  </a:lnTo>
                  <a:lnTo>
                    <a:pt x="48954" y="96574"/>
                  </a:lnTo>
                  <a:lnTo>
                    <a:pt x="50184" y="110006"/>
                  </a:lnTo>
                  <a:lnTo>
                    <a:pt x="47494" y="120131"/>
                  </a:lnTo>
                  <a:lnTo>
                    <a:pt x="42191" y="12805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5032621" y="3329981"/>
            <a:ext cx="2374543" cy="616775"/>
            <a:chOff x="5032621" y="3329981"/>
            <a:chExt cx="2374543" cy="616775"/>
          </a:xfrm>
        </p:grpSpPr>
        <p:sp>
          <p:nvSpPr>
            <p:cNvPr id="184" name="Freeform 183"/>
            <p:cNvSpPr/>
            <p:nvPr/>
          </p:nvSpPr>
          <p:spPr>
            <a:xfrm>
              <a:off x="5148435" y="3358590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2195" y="37478"/>
                  </a:lnTo>
                  <a:lnTo>
                    <a:pt x="6023" y="100080"/>
                  </a:lnTo>
                  <a:lnTo>
                    <a:pt x="9193" y="153916"/>
                  </a:lnTo>
                  <a:lnTo>
                    <a:pt x="10133" y="206912"/>
                  </a:lnTo>
                  <a:lnTo>
                    <a:pt x="10411" y="259659"/>
                  </a:lnTo>
                  <a:lnTo>
                    <a:pt x="9335" y="31797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032621" y="3329981"/>
              <a:ext cx="281581" cy="448450"/>
            </a:xfrm>
            <a:custGeom>
              <a:avLst/>
              <a:gdLst/>
              <a:ahLst/>
              <a:cxnLst/>
              <a:rect l="0" t="0" r="0" b="0"/>
              <a:pathLst>
                <a:path w="281581" h="448450">
                  <a:moveTo>
                    <a:pt x="0" y="112837"/>
                  </a:moveTo>
                  <a:lnTo>
                    <a:pt x="0" y="90481"/>
                  </a:lnTo>
                  <a:lnTo>
                    <a:pt x="6240" y="73265"/>
                  </a:lnTo>
                  <a:lnTo>
                    <a:pt x="29309" y="43149"/>
                  </a:lnTo>
                  <a:lnTo>
                    <a:pt x="60677" y="21739"/>
                  </a:lnTo>
                  <a:lnTo>
                    <a:pt x="99607" y="6167"/>
                  </a:lnTo>
                  <a:lnTo>
                    <a:pt x="160749" y="0"/>
                  </a:lnTo>
                  <a:lnTo>
                    <a:pt x="186088" y="3416"/>
                  </a:lnTo>
                  <a:lnTo>
                    <a:pt x="209048" y="15072"/>
                  </a:lnTo>
                  <a:lnTo>
                    <a:pt x="228611" y="31952"/>
                  </a:lnTo>
                  <a:lnTo>
                    <a:pt x="241205" y="51152"/>
                  </a:lnTo>
                  <a:lnTo>
                    <a:pt x="244463" y="74503"/>
                  </a:lnTo>
                  <a:lnTo>
                    <a:pt x="237022" y="122033"/>
                  </a:lnTo>
                  <a:lnTo>
                    <a:pt x="222048" y="148967"/>
                  </a:lnTo>
                  <a:lnTo>
                    <a:pt x="202793" y="171766"/>
                  </a:lnTo>
                  <a:lnTo>
                    <a:pt x="171091" y="187749"/>
                  </a:lnTo>
                  <a:lnTo>
                    <a:pt x="133882" y="201291"/>
                  </a:lnTo>
                  <a:lnTo>
                    <a:pt x="167283" y="197853"/>
                  </a:lnTo>
                  <a:lnTo>
                    <a:pt x="188992" y="203654"/>
                  </a:lnTo>
                  <a:lnTo>
                    <a:pt x="217825" y="220075"/>
                  </a:lnTo>
                  <a:lnTo>
                    <a:pt x="248528" y="246584"/>
                  </a:lnTo>
                  <a:lnTo>
                    <a:pt x="264451" y="272959"/>
                  </a:lnTo>
                  <a:lnTo>
                    <a:pt x="279142" y="321717"/>
                  </a:lnTo>
                  <a:lnTo>
                    <a:pt x="281580" y="361381"/>
                  </a:lnTo>
                  <a:lnTo>
                    <a:pt x="278006" y="384738"/>
                  </a:lnTo>
                  <a:lnTo>
                    <a:pt x="269398" y="403698"/>
                  </a:lnTo>
                  <a:lnTo>
                    <a:pt x="244808" y="434933"/>
                  </a:lnTo>
                  <a:lnTo>
                    <a:pt x="221887" y="443165"/>
                  </a:lnTo>
                  <a:lnTo>
                    <a:pt x="165103" y="448449"/>
                  </a:lnTo>
                  <a:lnTo>
                    <a:pt x="128469" y="443775"/>
                  </a:lnTo>
                  <a:lnTo>
                    <a:pt x="109350" y="435006"/>
                  </a:lnTo>
                  <a:lnTo>
                    <a:pt x="73700" y="407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351789" y="3610563"/>
              <a:ext cx="154616" cy="148821"/>
            </a:xfrm>
            <a:custGeom>
              <a:avLst/>
              <a:gdLst/>
              <a:ahLst/>
              <a:cxnLst/>
              <a:rect l="0" t="0" r="0" b="0"/>
              <a:pathLst>
                <a:path w="154616" h="148821">
                  <a:moveTo>
                    <a:pt x="80915" y="42825"/>
                  </a:moveTo>
                  <a:lnTo>
                    <a:pt x="86505" y="26058"/>
                  </a:lnTo>
                  <a:lnTo>
                    <a:pt x="85811" y="18779"/>
                  </a:lnTo>
                  <a:lnTo>
                    <a:pt x="78802" y="4452"/>
                  </a:lnTo>
                  <a:lnTo>
                    <a:pt x="72488" y="865"/>
                  </a:lnTo>
                  <a:lnTo>
                    <a:pt x="56113" y="0"/>
                  </a:lnTo>
                  <a:lnTo>
                    <a:pt x="27163" y="11679"/>
                  </a:lnTo>
                  <a:lnTo>
                    <a:pt x="12962" y="26642"/>
                  </a:lnTo>
                  <a:lnTo>
                    <a:pt x="3920" y="46161"/>
                  </a:lnTo>
                  <a:lnTo>
                    <a:pt x="0" y="82288"/>
                  </a:lnTo>
                  <a:lnTo>
                    <a:pt x="3229" y="104818"/>
                  </a:lnTo>
                  <a:lnTo>
                    <a:pt x="11683" y="123410"/>
                  </a:lnTo>
                  <a:lnTo>
                    <a:pt x="17213" y="131643"/>
                  </a:lnTo>
                  <a:lnTo>
                    <a:pt x="32716" y="143911"/>
                  </a:lnTo>
                  <a:lnTo>
                    <a:pt x="41763" y="148820"/>
                  </a:lnTo>
                  <a:lnTo>
                    <a:pt x="48965" y="148584"/>
                  </a:lnTo>
                  <a:lnTo>
                    <a:pt x="54936" y="144917"/>
                  </a:lnTo>
                  <a:lnTo>
                    <a:pt x="64690" y="130313"/>
                  </a:lnTo>
                  <a:lnTo>
                    <a:pt x="84137" y="69482"/>
                  </a:lnTo>
                  <a:lnTo>
                    <a:pt x="87742" y="64106"/>
                  </a:lnTo>
                  <a:lnTo>
                    <a:pt x="91315" y="64031"/>
                  </a:lnTo>
                  <a:lnTo>
                    <a:pt x="127062" y="101619"/>
                  </a:lnTo>
                  <a:lnTo>
                    <a:pt x="154615" y="116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537989" y="3432290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3669"/>
                  </a:lnTo>
                  <a:lnTo>
                    <a:pt x="8334" y="201899"/>
                  </a:lnTo>
                  <a:lnTo>
                    <a:pt x="10095" y="265009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22217" y="3442818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6" y="173388"/>
                  </a:lnTo>
                  <a:lnTo>
                    <a:pt x="19160" y="23647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706445" y="3556537"/>
              <a:ext cx="100597" cy="315714"/>
            </a:xfrm>
            <a:custGeom>
              <a:avLst/>
              <a:gdLst/>
              <a:ahLst/>
              <a:cxnLst/>
              <a:rect l="0" t="0" r="0" b="0"/>
              <a:pathLst>
                <a:path w="100597" h="315714">
                  <a:moveTo>
                    <a:pt x="0" y="128437"/>
                  </a:moveTo>
                  <a:lnTo>
                    <a:pt x="5590" y="190530"/>
                  </a:lnTo>
                  <a:lnTo>
                    <a:pt x="10723" y="241914"/>
                  </a:lnTo>
                  <a:lnTo>
                    <a:pt x="18669" y="297125"/>
                  </a:lnTo>
                  <a:lnTo>
                    <a:pt x="18826" y="315713"/>
                  </a:lnTo>
                  <a:lnTo>
                    <a:pt x="17230" y="314119"/>
                  </a:lnTo>
                  <a:lnTo>
                    <a:pt x="13507" y="299869"/>
                  </a:lnTo>
                  <a:lnTo>
                    <a:pt x="5332" y="244873"/>
                  </a:lnTo>
                  <a:lnTo>
                    <a:pt x="1053" y="192684"/>
                  </a:lnTo>
                  <a:lnTo>
                    <a:pt x="312" y="144223"/>
                  </a:lnTo>
                  <a:lnTo>
                    <a:pt x="93" y="93990"/>
                  </a:lnTo>
                  <a:lnTo>
                    <a:pt x="2367" y="50120"/>
                  </a:lnTo>
                  <a:lnTo>
                    <a:pt x="11191" y="25779"/>
                  </a:lnTo>
                  <a:lnTo>
                    <a:pt x="26031" y="9501"/>
                  </a:lnTo>
                  <a:lnTo>
                    <a:pt x="34901" y="3523"/>
                  </a:lnTo>
                  <a:lnTo>
                    <a:pt x="54116" y="0"/>
                  </a:lnTo>
                  <a:lnTo>
                    <a:pt x="64153" y="698"/>
                  </a:lnTo>
                  <a:lnTo>
                    <a:pt x="81545" y="7713"/>
                  </a:lnTo>
                  <a:lnTo>
                    <a:pt x="89458" y="12859"/>
                  </a:lnTo>
                  <a:lnTo>
                    <a:pt x="94734" y="20969"/>
                  </a:lnTo>
                  <a:lnTo>
                    <a:pt x="100596" y="42459"/>
                  </a:lnTo>
                  <a:lnTo>
                    <a:pt x="98307" y="75276"/>
                  </a:lnTo>
                  <a:lnTo>
                    <a:pt x="90096" y="93501"/>
                  </a:lnTo>
                  <a:lnTo>
                    <a:pt x="84630" y="101637"/>
                  </a:lnTo>
                  <a:lnTo>
                    <a:pt x="76308" y="107061"/>
                  </a:lnTo>
                  <a:lnTo>
                    <a:pt x="54582" y="113087"/>
                  </a:lnTo>
                  <a:lnTo>
                    <a:pt x="0" y="107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856203" y="3591403"/>
              <a:ext cx="155570" cy="136167"/>
            </a:xfrm>
            <a:custGeom>
              <a:avLst/>
              <a:gdLst/>
              <a:ahLst/>
              <a:cxnLst/>
              <a:rect l="0" t="0" r="0" b="0"/>
              <a:pathLst>
                <a:path w="155570" h="136167">
                  <a:moveTo>
                    <a:pt x="71341" y="61985"/>
                  </a:moveTo>
                  <a:lnTo>
                    <a:pt x="71341" y="39628"/>
                  </a:lnTo>
                  <a:lnTo>
                    <a:pt x="60163" y="8958"/>
                  </a:lnTo>
                  <a:lnTo>
                    <a:pt x="53360" y="3237"/>
                  </a:lnTo>
                  <a:lnTo>
                    <a:pt x="45316" y="593"/>
                  </a:lnTo>
                  <a:lnTo>
                    <a:pt x="36443" y="0"/>
                  </a:lnTo>
                  <a:lnTo>
                    <a:pt x="29359" y="3114"/>
                  </a:lnTo>
                  <a:lnTo>
                    <a:pt x="18367" y="15933"/>
                  </a:lnTo>
                  <a:lnTo>
                    <a:pt x="5602" y="42881"/>
                  </a:lnTo>
                  <a:lnTo>
                    <a:pt x="0" y="78681"/>
                  </a:lnTo>
                  <a:lnTo>
                    <a:pt x="3930" y="113336"/>
                  </a:lnTo>
                  <a:lnTo>
                    <a:pt x="8852" y="121955"/>
                  </a:lnTo>
                  <a:lnTo>
                    <a:pt x="23681" y="134652"/>
                  </a:lnTo>
                  <a:lnTo>
                    <a:pt x="31379" y="136166"/>
                  </a:lnTo>
                  <a:lnTo>
                    <a:pt x="38850" y="134836"/>
                  </a:lnTo>
                  <a:lnTo>
                    <a:pt x="53391" y="127119"/>
                  </a:lnTo>
                  <a:lnTo>
                    <a:pt x="67652" y="115890"/>
                  </a:lnTo>
                  <a:lnTo>
                    <a:pt x="75551" y="96861"/>
                  </a:lnTo>
                  <a:lnTo>
                    <a:pt x="77657" y="85236"/>
                  </a:lnTo>
                  <a:lnTo>
                    <a:pt x="80231" y="80995"/>
                  </a:lnTo>
                  <a:lnTo>
                    <a:pt x="83116" y="81678"/>
                  </a:lnTo>
                  <a:lnTo>
                    <a:pt x="101743" y="102400"/>
                  </a:lnTo>
                  <a:lnTo>
                    <a:pt x="109156" y="105306"/>
                  </a:lnTo>
                  <a:lnTo>
                    <a:pt x="126752" y="105415"/>
                  </a:lnTo>
                  <a:lnTo>
                    <a:pt x="140032" y="101564"/>
                  </a:lnTo>
                  <a:lnTo>
                    <a:pt x="155569" y="93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997759" y="3569160"/>
              <a:ext cx="140356" cy="150835"/>
            </a:xfrm>
            <a:custGeom>
              <a:avLst/>
              <a:gdLst/>
              <a:ahLst/>
              <a:cxnLst/>
              <a:rect l="0" t="0" r="0" b="0"/>
              <a:pathLst>
                <a:path w="140356" h="150835">
                  <a:moveTo>
                    <a:pt x="24541" y="84228"/>
                  </a:moveTo>
                  <a:lnTo>
                    <a:pt x="39195" y="142845"/>
                  </a:lnTo>
                  <a:lnTo>
                    <a:pt x="38990" y="149042"/>
                  </a:lnTo>
                  <a:lnTo>
                    <a:pt x="36513" y="150834"/>
                  </a:lnTo>
                  <a:lnTo>
                    <a:pt x="32522" y="149689"/>
                  </a:lnTo>
                  <a:lnTo>
                    <a:pt x="24969" y="139058"/>
                  </a:lnTo>
                  <a:lnTo>
                    <a:pt x="7050" y="86423"/>
                  </a:lnTo>
                  <a:lnTo>
                    <a:pt x="0" y="64147"/>
                  </a:lnTo>
                  <a:lnTo>
                    <a:pt x="2325" y="42548"/>
                  </a:lnTo>
                  <a:lnTo>
                    <a:pt x="6221" y="31875"/>
                  </a:lnTo>
                  <a:lnTo>
                    <a:pt x="19909" y="16896"/>
                  </a:lnTo>
                  <a:lnTo>
                    <a:pt x="28472" y="11264"/>
                  </a:lnTo>
                  <a:lnTo>
                    <a:pt x="62881" y="3338"/>
                  </a:lnTo>
                  <a:lnTo>
                    <a:pt x="120895" y="440"/>
                  </a:lnTo>
                  <a:lnTo>
                    <a:pt x="1403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69699" y="3400704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0" y="27824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178372" y="3516518"/>
              <a:ext cx="96613" cy="231628"/>
            </a:xfrm>
            <a:custGeom>
              <a:avLst/>
              <a:gdLst/>
              <a:ahLst/>
              <a:cxnLst/>
              <a:rect l="0" t="0" r="0" b="0"/>
              <a:pathLst>
                <a:path w="96613" h="231628">
                  <a:moveTo>
                    <a:pt x="96612" y="0"/>
                  </a:moveTo>
                  <a:lnTo>
                    <a:pt x="41525" y="49498"/>
                  </a:lnTo>
                  <a:lnTo>
                    <a:pt x="17249" y="70298"/>
                  </a:lnTo>
                  <a:lnTo>
                    <a:pt x="827" y="96868"/>
                  </a:lnTo>
                  <a:lnTo>
                    <a:pt x="0" y="106693"/>
                  </a:lnTo>
                  <a:lnTo>
                    <a:pt x="5320" y="126967"/>
                  </a:lnTo>
                  <a:lnTo>
                    <a:pt x="41073" y="180503"/>
                  </a:lnTo>
                  <a:lnTo>
                    <a:pt x="9661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490869" y="3421761"/>
              <a:ext cx="14189" cy="389556"/>
            </a:xfrm>
            <a:custGeom>
              <a:avLst/>
              <a:gdLst/>
              <a:ahLst/>
              <a:cxnLst/>
              <a:rect l="0" t="0" r="0" b="0"/>
              <a:pathLst>
                <a:path w="14189" h="389556">
                  <a:moveTo>
                    <a:pt x="5214" y="0"/>
                  </a:moveTo>
                  <a:lnTo>
                    <a:pt x="2094" y="57265"/>
                  </a:lnTo>
                  <a:lnTo>
                    <a:pt x="0" y="106655"/>
                  </a:lnTo>
                  <a:lnTo>
                    <a:pt x="3669" y="161453"/>
                  </a:lnTo>
                  <a:lnTo>
                    <a:pt x="7875" y="212784"/>
                  </a:lnTo>
                  <a:lnTo>
                    <a:pt x="14188" y="272749"/>
                  </a:lnTo>
                  <a:lnTo>
                    <a:pt x="9692" y="323620"/>
                  </a:lnTo>
                  <a:lnTo>
                    <a:pt x="7204" y="352062"/>
                  </a:lnTo>
                  <a:lnTo>
                    <a:pt x="521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90839" y="343229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38" y="205882"/>
                  </a:lnTo>
                  <a:lnTo>
                    <a:pt x="8" y="26744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475026" y="3638296"/>
              <a:ext cx="115814" cy="15093"/>
            </a:xfrm>
            <a:custGeom>
              <a:avLst/>
              <a:gdLst/>
              <a:ahLst/>
              <a:cxnLst/>
              <a:rect l="0" t="0" r="0" b="0"/>
              <a:pathLst>
                <a:path w="115814" h="15093">
                  <a:moveTo>
                    <a:pt x="115813" y="15092"/>
                  </a:moveTo>
                  <a:lnTo>
                    <a:pt x="71851" y="438"/>
                  </a:lnTo>
                  <a:lnTo>
                    <a:pt x="51821" y="0"/>
                  </a:lnTo>
                  <a:lnTo>
                    <a:pt x="0" y="15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618560" y="3642860"/>
              <a:ext cx="101720" cy="120495"/>
            </a:xfrm>
            <a:custGeom>
              <a:avLst/>
              <a:gdLst/>
              <a:ahLst/>
              <a:cxnLst/>
              <a:rect l="0" t="0" r="0" b="0"/>
              <a:pathLst>
                <a:path w="101720" h="120495">
                  <a:moveTo>
                    <a:pt x="45978" y="31585"/>
                  </a:moveTo>
                  <a:lnTo>
                    <a:pt x="62746" y="25996"/>
                  </a:lnTo>
                  <a:lnTo>
                    <a:pt x="64176" y="23180"/>
                  </a:lnTo>
                  <a:lnTo>
                    <a:pt x="61619" y="20133"/>
                  </a:lnTo>
                  <a:lnTo>
                    <a:pt x="56406" y="16931"/>
                  </a:lnTo>
                  <a:lnTo>
                    <a:pt x="49420" y="17136"/>
                  </a:lnTo>
                  <a:lnTo>
                    <a:pt x="32300" y="23604"/>
                  </a:lnTo>
                  <a:lnTo>
                    <a:pt x="19233" y="37397"/>
                  </a:lnTo>
                  <a:lnTo>
                    <a:pt x="1311" y="74847"/>
                  </a:lnTo>
                  <a:lnTo>
                    <a:pt x="0" y="95266"/>
                  </a:lnTo>
                  <a:lnTo>
                    <a:pt x="1288" y="105625"/>
                  </a:lnTo>
                  <a:lnTo>
                    <a:pt x="6827" y="112530"/>
                  </a:lnTo>
                  <a:lnTo>
                    <a:pt x="25458" y="120203"/>
                  </a:lnTo>
                  <a:lnTo>
                    <a:pt x="46216" y="120494"/>
                  </a:lnTo>
                  <a:lnTo>
                    <a:pt x="65972" y="115554"/>
                  </a:lnTo>
                  <a:lnTo>
                    <a:pt x="82551" y="105560"/>
                  </a:lnTo>
                  <a:lnTo>
                    <a:pt x="94598" y="90199"/>
                  </a:lnTo>
                  <a:lnTo>
                    <a:pt x="99449" y="81190"/>
                  </a:lnTo>
                  <a:lnTo>
                    <a:pt x="101719" y="61820"/>
                  </a:lnTo>
                  <a:lnTo>
                    <a:pt x="97658" y="42684"/>
                  </a:lnTo>
                  <a:lnTo>
                    <a:pt x="88055" y="26379"/>
                  </a:lnTo>
                  <a:lnTo>
                    <a:pt x="56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759295" y="346387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464" y="58617"/>
                  </a:lnTo>
                  <a:lnTo>
                    <a:pt x="1459" y="120027"/>
                  </a:lnTo>
                  <a:lnTo>
                    <a:pt x="8391" y="178430"/>
                  </a:lnTo>
                  <a:lnTo>
                    <a:pt x="10107" y="2350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75067" y="360074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848109" y="3409116"/>
              <a:ext cx="116848" cy="356174"/>
            </a:xfrm>
            <a:custGeom>
              <a:avLst/>
              <a:gdLst/>
              <a:ahLst/>
              <a:cxnLst/>
              <a:rect l="0" t="0" r="0" b="0"/>
              <a:pathLst>
                <a:path w="116848" h="356174">
                  <a:moveTo>
                    <a:pt x="111228" y="275858"/>
                  </a:moveTo>
                  <a:lnTo>
                    <a:pt x="76330" y="246549"/>
                  </a:lnTo>
                  <a:lnTo>
                    <a:pt x="53993" y="242554"/>
                  </a:lnTo>
                  <a:lnTo>
                    <a:pt x="41485" y="243127"/>
                  </a:lnTo>
                  <a:lnTo>
                    <a:pt x="21349" y="253122"/>
                  </a:lnTo>
                  <a:lnTo>
                    <a:pt x="12704" y="260701"/>
                  </a:lnTo>
                  <a:lnTo>
                    <a:pt x="3099" y="281599"/>
                  </a:lnTo>
                  <a:lnTo>
                    <a:pt x="0" y="305316"/>
                  </a:lnTo>
                  <a:lnTo>
                    <a:pt x="2521" y="327555"/>
                  </a:lnTo>
                  <a:lnTo>
                    <a:pt x="10661" y="346017"/>
                  </a:lnTo>
                  <a:lnTo>
                    <a:pt x="16107" y="354216"/>
                  </a:lnTo>
                  <a:lnTo>
                    <a:pt x="22077" y="356173"/>
                  </a:lnTo>
                  <a:lnTo>
                    <a:pt x="28398" y="353967"/>
                  </a:lnTo>
                  <a:lnTo>
                    <a:pt x="48471" y="334096"/>
                  </a:lnTo>
                  <a:lnTo>
                    <a:pt x="82036" y="284567"/>
                  </a:lnTo>
                  <a:lnTo>
                    <a:pt x="99786" y="229571"/>
                  </a:lnTo>
                  <a:lnTo>
                    <a:pt x="108967" y="168319"/>
                  </a:lnTo>
                  <a:lnTo>
                    <a:pt x="116847" y="111159"/>
                  </a:lnTo>
                  <a:lnTo>
                    <a:pt x="112684" y="54808"/>
                  </a:lnTo>
                  <a:lnTo>
                    <a:pt x="105926" y="4206"/>
                  </a:lnTo>
                  <a:lnTo>
                    <a:pt x="101845" y="0"/>
                  </a:lnTo>
                  <a:lnTo>
                    <a:pt x="96784" y="706"/>
                  </a:lnTo>
                  <a:lnTo>
                    <a:pt x="91069" y="4686"/>
                  </a:lnTo>
                  <a:lnTo>
                    <a:pt x="81602" y="24706"/>
                  </a:lnTo>
                  <a:lnTo>
                    <a:pt x="71580" y="79628"/>
                  </a:lnTo>
                  <a:lnTo>
                    <a:pt x="69600" y="135538"/>
                  </a:lnTo>
                  <a:lnTo>
                    <a:pt x="72329" y="194761"/>
                  </a:lnTo>
                  <a:lnTo>
                    <a:pt x="83787" y="251260"/>
                  </a:lnTo>
                  <a:lnTo>
                    <a:pt x="100699" y="296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995186" y="3631229"/>
              <a:ext cx="86027" cy="132707"/>
            </a:xfrm>
            <a:custGeom>
              <a:avLst/>
              <a:gdLst/>
              <a:ahLst/>
              <a:cxnLst/>
              <a:rect l="0" t="0" r="0" b="0"/>
              <a:pathLst>
                <a:path w="86027" h="132707">
                  <a:moveTo>
                    <a:pt x="79964" y="64273"/>
                  </a:moveTo>
                  <a:lnTo>
                    <a:pt x="85553" y="47506"/>
                  </a:lnTo>
                  <a:lnTo>
                    <a:pt x="85178" y="29914"/>
                  </a:lnTo>
                  <a:lnTo>
                    <a:pt x="83440" y="20310"/>
                  </a:lnTo>
                  <a:lnTo>
                    <a:pt x="78772" y="12738"/>
                  </a:lnTo>
                  <a:lnTo>
                    <a:pt x="64227" y="1204"/>
                  </a:lnTo>
                  <a:lnTo>
                    <a:pt x="55434" y="0"/>
                  </a:lnTo>
                  <a:lnTo>
                    <a:pt x="36307" y="4902"/>
                  </a:lnTo>
                  <a:lnTo>
                    <a:pt x="11397" y="20815"/>
                  </a:lnTo>
                  <a:lnTo>
                    <a:pt x="2696" y="39889"/>
                  </a:lnTo>
                  <a:lnTo>
                    <a:pt x="0" y="63964"/>
                  </a:lnTo>
                  <a:lnTo>
                    <a:pt x="2700" y="90262"/>
                  </a:lnTo>
                  <a:lnTo>
                    <a:pt x="10919" y="111309"/>
                  </a:lnTo>
                  <a:lnTo>
                    <a:pt x="16386" y="120197"/>
                  </a:lnTo>
                  <a:lnTo>
                    <a:pt x="24711" y="126122"/>
                  </a:lnTo>
                  <a:lnTo>
                    <a:pt x="46438" y="132706"/>
                  </a:lnTo>
                  <a:lnTo>
                    <a:pt x="56444" y="130952"/>
                  </a:lnTo>
                  <a:lnTo>
                    <a:pt x="73801" y="119645"/>
                  </a:lnTo>
                  <a:lnTo>
                    <a:pt x="83074" y="99801"/>
                  </a:lnTo>
                  <a:lnTo>
                    <a:pt x="86026" y="76554"/>
                  </a:lnTo>
                  <a:lnTo>
                    <a:pt x="83438" y="54523"/>
                  </a:lnTo>
                  <a:lnTo>
                    <a:pt x="78771" y="46075"/>
                  </a:lnTo>
                  <a:lnTo>
                    <a:pt x="48379" y="22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022507" y="3618697"/>
              <a:ext cx="193449" cy="328059"/>
            </a:xfrm>
            <a:custGeom>
              <a:avLst/>
              <a:gdLst/>
              <a:ahLst/>
              <a:cxnLst/>
              <a:rect l="0" t="0" r="0" b="0"/>
              <a:pathLst>
                <a:path w="193449" h="328059">
                  <a:moveTo>
                    <a:pt x="178985" y="97862"/>
                  </a:moveTo>
                  <a:lnTo>
                    <a:pt x="175866" y="55170"/>
                  </a:lnTo>
                  <a:lnTo>
                    <a:pt x="169410" y="35604"/>
                  </a:lnTo>
                  <a:lnTo>
                    <a:pt x="158742" y="19110"/>
                  </a:lnTo>
                  <a:lnTo>
                    <a:pt x="143082" y="7099"/>
                  </a:lnTo>
                  <a:lnTo>
                    <a:pt x="133993" y="2259"/>
                  </a:lnTo>
                  <a:lnTo>
                    <a:pt x="114535" y="0"/>
                  </a:lnTo>
                  <a:lnTo>
                    <a:pt x="104433" y="1035"/>
                  </a:lnTo>
                  <a:lnTo>
                    <a:pt x="86969" y="11544"/>
                  </a:lnTo>
                  <a:lnTo>
                    <a:pt x="79037" y="19260"/>
                  </a:lnTo>
                  <a:lnTo>
                    <a:pt x="70222" y="40311"/>
                  </a:lnTo>
                  <a:lnTo>
                    <a:pt x="67872" y="52476"/>
                  </a:lnTo>
                  <a:lnTo>
                    <a:pt x="71500" y="75351"/>
                  </a:lnTo>
                  <a:lnTo>
                    <a:pt x="75743" y="86364"/>
                  </a:lnTo>
                  <a:lnTo>
                    <a:pt x="89816" y="101721"/>
                  </a:lnTo>
                  <a:lnTo>
                    <a:pt x="98482" y="107454"/>
                  </a:lnTo>
                  <a:lnTo>
                    <a:pt x="107769" y="108936"/>
                  </a:lnTo>
                  <a:lnTo>
                    <a:pt x="127446" y="104343"/>
                  </a:lnTo>
                  <a:lnTo>
                    <a:pt x="135267" y="98674"/>
                  </a:lnTo>
                  <a:lnTo>
                    <a:pt x="147077" y="83015"/>
                  </a:lnTo>
                  <a:lnTo>
                    <a:pt x="151864" y="82115"/>
                  </a:lnTo>
                  <a:lnTo>
                    <a:pt x="156225" y="86194"/>
                  </a:lnTo>
                  <a:lnTo>
                    <a:pt x="167952" y="117412"/>
                  </a:lnTo>
                  <a:lnTo>
                    <a:pt x="176806" y="174773"/>
                  </a:lnTo>
                  <a:lnTo>
                    <a:pt x="186959" y="229995"/>
                  </a:lnTo>
                  <a:lnTo>
                    <a:pt x="193448" y="253684"/>
                  </a:lnTo>
                  <a:lnTo>
                    <a:pt x="190872" y="275911"/>
                  </a:lnTo>
                  <a:lnTo>
                    <a:pt x="181929" y="296318"/>
                  </a:lnTo>
                  <a:lnTo>
                    <a:pt x="170155" y="313187"/>
                  </a:lnTo>
                  <a:lnTo>
                    <a:pt x="150884" y="322244"/>
                  </a:lnTo>
                  <a:lnTo>
                    <a:pt x="100384" y="328058"/>
                  </a:lnTo>
                  <a:lnTo>
                    <a:pt x="42856" y="317848"/>
                  </a:lnTo>
                  <a:lnTo>
                    <a:pt x="0" y="308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272062" y="3565247"/>
              <a:ext cx="135102" cy="181429"/>
            </a:xfrm>
            <a:custGeom>
              <a:avLst/>
              <a:gdLst/>
              <a:ahLst/>
              <a:cxnLst/>
              <a:rect l="0" t="0" r="0" b="0"/>
              <a:pathLst>
                <a:path w="135102" h="181429">
                  <a:moveTo>
                    <a:pt x="108414" y="24970"/>
                  </a:moveTo>
                  <a:lnTo>
                    <a:pt x="90433" y="9329"/>
                  </a:lnTo>
                  <a:lnTo>
                    <a:pt x="73516" y="1251"/>
                  </a:lnTo>
                  <a:lnTo>
                    <a:pt x="54300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4" y="29595"/>
                  </a:lnTo>
                  <a:lnTo>
                    <a:pt x="2229" y="38582"/>
                  </a:lnTo>
                  <a:lnTo>
                    <a:pt x="0" y="57926"/>
                  </a:lnTo>
                  <a:lnTo>
                    <a:pt x="1043" y="67998"/>
                  </a:lnTo>
                  <a:lnTo>
                    <a:pt x="6418" y="74712"/>
                  </a:lnTo>
                  <a:lnTo>
                    <a:pt x="24868" y="82173"/>
                  </a:lnTo>
                  <a:lnTo>
                    <a:pt x="85252" y="90475"/>
                  </a:lnTo>
                  <a:lnTo>
                    <a:pt x="106309" y="97367"/>
                  </a:lnTo>
                  <a:lnTo>
                    <a:pt x="123466" y="108229"/>
                  </a:lnTo>
                  <a:lnTo>
                    <a:pt x="128977" y="116741"/>
                  </a:lnTo>
                  <a:lnTo>
                    <a:pt x="135101" y="138677"/>
                  </a:lnTo>
                  <a:lnTo>
                    <a:pt x="133224" y="148738"/>
                  </a:lnTo>
                  <a:lnTo>
                    <a:pt x="121780" y="166156"/>
                  </a:lnTo>
                  <a:lnTo>
                    <a:pt x="101877" y="175457"/>
                  </a:lnTo>
                  <a:lnTo>
                    <a:pt x="50971" y="181428"/>
                  </a:lnTo>
                  <a:lnTo>
                    <a:pt x="3130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" name="Freeform 204"/>
          <p:cNvSpPr/>
          <p:nvPr/>
        </p:nvSpPr>
        <p:spPr>
          <a:xfrm>
            <a:off x="2590010" y="4582528"/>
            <a:ext cx="335786" cy="239525"/>
          </a:xfrm>
          <a:custGeom>
            <a:avLst/>
            <a:gdLst/>
            <a:ahLst/>
            <a:cxnLst/>
            <a:rect l="0" t="0" r="0" b="0"/>
            <a:pathLst>
              <a:path w="335786" h="239525">
                <a:moveTo>
                  <a:pt x="0" y="71068"/>
                </a:moveTo>
                <a:lnTo>
                  <a:pt x="16768" y="65478"/>
                </a:lnTo>
                <a:lnTo>
                  <a:pt x="34358" y="65854"/>
                </a:lnTo>
                <a:lnTo>
                  <a:pt x="91829" y="78787"/>
                </a:lnTo>
                <a:lnTo>
                  <a:pt x="152603" y="95726"/>
                </a:lnTo>
                <a:lnTo>
                  <a:pt x="206225" y="102455"/>
                </a:lnTo>
                <a:lnTo>
                  <a:pt x="268229" y="111538"/>
                </a:lnTo>
                <a:lnTo>
                  <a:pt x="309283" y="112694"/>
                </a:lnTo>
                <a:lnTo>
                  <a:pt x="317323" y="109347"/>
                </a:lnTo>
                <a:lnTo>
                  <a:pt x="321513" y="103606"/>
                </a:lnTo>
                <a:lnTo>
                  <a:pt x="323136" y="96270"/>
                </a:lnTo>
                <a:lnTo>
                  <a:pt x="321879" y="89039"/>
                </a:lnTo>
                <a:lnTo>
                  <a:pt x="296790" y="47987"/>
                </a:lnTo>
                <a:lnTo>
                  <a:pt x="256060" y="1316"/>
                </a:lnTo>
                <a:lnTo>
                  <a:pt x="253765" y="0"/>
                </a:lnTo>
                <a:lnTo>
                  <a:pt x="257454" y="7896"/>
                </a:lnTo>
                <a:lnTo>
                  <a:pt x="312561" y="67649"/>
                </a:lnTo>
                <a:lnTo>
                  <a:pt x="333466" y="88642"/>
                </a:lnTo>
                <a:lnTo>
                  <a:pt x="335785" y="96822"/>
                </a:lnTo>
                <a:lnTo>
                  <a:pt x="332122" y="115269"/>
                </a:lnTo>
                <a:lnTo>
                  <a:pt x="290803" y="176281"/>
                </a:lnTo>
                <a:lnTo>
                  <a:pt x="266236" y="210350"/>
                </a:lnTo>
                <a:lnTo>
                  <a:pt x="252684" y="2395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9" name="Group 248"/>
          <p:cNvGrpSpPr/>
          <p:nvPr/>
        </p:nvGrpSpPr>
        <p:grpSpPr>
          <a:xfrm>
            <a:off x="3126963" y="4367767"/>
            <a:ext cx="5980188" cy="621949"/>
            <a:chOff x="3126963" y="4367767"/>
            <a:chExt cx="5980188" cy="621949"/>
          </a:xfrm>
        </p:grpSpPr>
        <p:sp>
          <p:nvSpPr>
            <p:cNvPr id="206" name="Freeform 205"/>
            <p:cNvSpPr/>
            <p:nvPr/>
          </p:nvSpPr>
          <p:spPr>
            <a:xfrm>
              <a:off x="3126963" y="4367767"/>
              <a:ext cx="221100" cy="517457"/>
            </a:xfrm>
            <a:custGeom>
              <a:avLst/>
              <a:gdLst/>
              <a:ahLst/>
              <a:cxnLst/>
              <a:rect l="0" t="0" r="0" b="0"/>
              <a:pathLst>
                <a:path w="221100" h="517457">
                  <a:moveTo>
                    <a:pt x="0" y="517456"/>
                  </a:moveTo>
                  <a:lnTo>
                    <a:pt x="5589" y="458839"/>
                  </a:lnTo>
                  <a:lnTo>
                    <a:pt x="14654" y="412870"/>
                  </a:lnTo>
                  <a:lnTo>
                    <a:pt x="24749" y="356615"/>
                  </a:lnTo>
                  <a:lnTo>
                    <a:pt x="31667" y="313000"/>
                  </a:lnTo>
                  <a:lnTo>
                    <a:pt x="38641" y="266319"/>
                  </a:lnTo>
                  <a:lnTo>
                    <a:pt x="45640" y="218276"/>
                  </a:lnTo>
                  <a:lnTo>
                    <a:pt x="52650" y="172747"/>
                  </a:lnTo>
                  <a:lnTo>
                    <a:pt x="63174" y="110773"/>
                  </a:lnTo>
                  <a:lnTo>
                    <a:pt x="70581" y="58485"/>
                  </a:lnTo>
                  <a:lnTo>
                    <a:pt x="78673" y="4485"/>
                  </a:lnTo>
                  <a:lnTo>
                    <a:pt x="81695" y="0"/>
                  </a:lnTo>
                  <a:lnTo>
                    <a:pt x="84879" y="520"/>
                  </a:lnTo>
                  <a:lnTo>
                    <a:pt x="103984" y="32160"/>
                  </a:lnTo>
                  <a:lnTo>
                    <a:pt x="128828" y="91897"/>
                  </a:lnTo>
                  <a:lnTo>
                    <a:pt x="149320" y="151595"/>
                  </a:lnTo>
                  <a:lnTo>
                    <a:pt x="160967" y="205501"/>
                  </a:lnTo>
                  <a:lnTo>
                    <a:pt x="175382" y="268618"/>
                  </a:lnTo>
                  <a:lnTo>
                    <a:pt x="193011" y="327063"/>
                  </a:lnTo>
                  <a:lnTo>
                    <a:pt x="207059" y="384354"/>
                  </a:lnTo>
                  <a:lnTo>
                    <a:pt x="217979" y="431892"/>
                  </a:lnTo>
                  <a:lnTo>
                    <a:pt x="221099" y="464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190134" y="4689643"/>
              <a:ext cx="126343" cy="16596"/>
            </a:xfrm>
            <a:custGeom>
              <a:avLst/>
              <a:gdLst/>
              <a:ahLst/>
              <a:cxnLst/>
              <a:rect l="0" t="0" r="0" b="0"/>
              <a:pathLst>
                <a:path w="126343" h="16596">
                  <a:moveTo>
                    <a:pt x="126342" y="6066"/>
                  </a:moveTo>
                  <a:lnTo>
                    <a:pt x="92721" y="0"/>
                  </a:lnTo>
                  <a:lnTo>
                    <a:pt x="41019" y="7641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348986" y="4611980"/>
              <a:ext cx="106132" cy="377736"/>
            </a:xfrm>
            <a:custGeom>
              <a:avLst/>
              <a:gdLst/>
              <a:ahLst/>
              <a:cxnLst/>
              <a:rect l="0" t="0" r="0" b="0"/>
              <a:pathLst>
                <a:path w="106132" h="377736">
                  <a:moveTo>
                    <a:pt x="30661" y="189014"/>
                  </a:moveTo>
                  <a:lnTo>
                    <a:pt x="37897" y="216571"/>
                  </a:lnTo>
                  <a:lnTo>
                    <a:pt x="43659" y="272793"/>
                  </a:lnTo>
                  <a:lnTo>
                    <a:pt x="55716" y="329306"/>
                  </a:lnTo>
                  <a:lnTo>
                    <a:pt x="67022" y="377340"/>
                  </a:lnTo>
                  <a:lnTo>
                    <a:pt x="66600" y="377735"/>
                  </a:lnTo>
                  <a:lnTo>
                    <a:pt x="51177" y="319923"/>
                  </a:lnTo>
                  <a:lnTo>
                    <a:pt x="37573" y="260107"/>
                  </a:lnTo>
                  <a:lnTo>
                    <a:pt x="23621" y="209297"/>
                  </a:lnTo>
                  <a:lnTo>
                    <a:pt x="13108" y="162139"/>
                  </a:lnTo>
                  <a:lnTo>
                    <a:pt x="3753" y="112291"/>
                  </a:lnTo>
                  <a:lnTo>
                    <a:pt x="0" y="52933"/>
                  </a:lnTo>
                  <a:lnTo>
                    <a:pt x="1826" y="26758"/>
                  </a:lnTo>
                  <a:lnTo>
                    <a:pt x="10437" y="7326"/>
                  </a:lnTo>
                  <a:lnTo>
                    <a:pt x="17178" y="2379"/>
                  </a:lnTo>
                  <a:lnTo>
                    <a:pt x="25182" y="250"/>
                  </a:lnTo>
                  <a:lnTo>
                    <a:pt x="34028" y="0"/>
                  </a:lnTo>
                  <a:lnTo>
                    <a:pt x="53214" y="5962"/>
                  </a:lnTo>
                  <a:lnTo>
                    <a:pt x="72270" y="17581"/>
                  </a:lnTo>
                  <a:lnTo>
                    <a:pt x="94982" y="43853"/>
                  </a:lnTo>
                  <a:lnTo>
                    <a:pt x="105262" y="63667"/>
                  </a:lnTo>
                  <a:lnTo>
                    <a:pt x="106131" y="73864"/>
                  </a:lnTo>
                  <a:lnTo>
                    <a:pt x="100858" y="94553"/>
                  </a:lnTo>
                  <a:lnTo>
                    <a:pt x="87596" y="109207"/>
                  </a:lnTo>
                  <a:lnTo>
                    <a:pt x="41190" y="136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486317" y="4602872"/>
              <a:ext cx="85416" cy="324423"/>
            </a:xfrm>
            <a:custGeom>
              <a:avLst/>
              <a:gdLst/>
              <a:ahLst/>
              <a:cxnLst/>
              <a:rect l="0" t="0" r="0" b="0"/>
              <a:pathLst>
                <a:path w="85416" h="324423">
                  <a:moveTo>
                    <a:pt x="19672" y="134951"/>
                  </a:moveTo>
                  <a:lnTo>
                    <a:pt x="37631" y="188826"/>
                  </a:lnTo>
                  <a:lnTo>
                    <a:pt x="48219" y="233071"/>
                  </a:lnTo>
                  <a:lnTo>
                    <a:pt x="58093" y="293105"/>
                  </a:lnTo>
                  <a:lnTo>
                    <a:pt x="59522" y="324402"/>
                  </a:lnTo>
                  <a:lnTo>
                    <a:pt x="57937" y="324422"/>
                  </a:lnTo>
                  <a:lnTo>
                    <a:pt x="46988" y="299240"/>
                  </a:lnTo>
                  <a:lnTo>
                    <a:pt x="33560" y="250895"/>
                  </a:lnTo>
                  <a:lnTo>
                    <a:pt x="19643" y="189353"/>
                  </a:lnTo>
                  <a:lnTo>
                    <a:pt x="5628" y="131790"/>
                  </a:lnTo>
                  <a:lnTo>
                    <a:pt x="0" y="75359"/>
                  </a:lnTo>
                  <a:lnTo>
                    <a:pt x="1365" y="34366"/>
                  </a:lnTo>
                  <a:lnTo>
                    <a:pt x="9976" y="10698"/>
                  </a:lnTo>
                  <a:lnTo>
                    <a:pt x="16718" y="4153"/>
                  </a:lnTo>
                  <a:lnTo>
                    <a:pt x="24722" y="959"/>
                  </a:lnTo>
                  <a:lnTo>
                    <a:pt x="33567" y="0"/>
                  </a:lnTo>
                  <a:lnTo>
                    <a:pt x="52754" y="5173"/>
                  </a:lnTo>
                  <a:lnTo>
                    <a:pt x="62784" y="9828"/>
                  </a:lnTo>
                  <a:lnTo>
                    <a:pt x="77048" y="24359"/>
                  </a:lnTo>
                  <a:lnTo>
                    <a:pt x="82489" y="33147"/>
                  </a:lnTo>
                  <a:lnTo>
                    <a:pt x="85415" y="55390"/>
                  </a:lnTo>
                  <a:lnTo>
                    <a:pt x="84558" y="67872"/>
                  </a:lnTo>
                  <a:lnTo>
                    <a:pt x="80477" y="77364"/>
                  </a:lnTo>
                  <a:lnTo>
                    <a:pt x="66584" y="91030"/>
                  </a:lnTo>
                  <a:lnTo>
                    <a:pt x="19672" y="113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613470" y="4369326"/>
              <a:ext cx="18862" cy="389555"/>
            </a:xfrm>
            <a:custGeom>
              <a:avLst/>
              <a:gdLst/>
              <a:ahLst/>
              <a:cxnLst/>
              <a:rect l="0" t="0" r="0" b="0"/>
              <a:pathLst>
                <a:path w="18862" h="389555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7938" y="221566"/>
                  </a:lnTo>
                  <a:lnTo>
                    <a:pt x="13805" y="278819"/>
                  </a:lnTo>
                  <a:lnTo>
                    <a:pt x="17862" y="340991"/>
                  </a:lnTo>
                  <a:lnTo>
                    <a:pt x="1886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671129" y="4548034"/>
              <a:ext cx="109361" cy="189790"/>
            </a:xfrm>
            <a:custGeom>
              <a:avLst/>
              <a:gdLst/>
              <a:ahLst/>
              <a:cxnLst/>
              <a:rect l="0" t="0" r="0" b="0"/>
              <a:pathLst>
                <a:path w="109361" h="189790">
                  <a:moveTo>
                    <a:pt x="3316" y="95033"/>
                  </a:moveTo>
                  <a:lnTo>
                    <a:pt x="46008" y="91913"/>
                  </a:lnTo>
                  <a:lnTo>
                    <a:pt x="87659" y="80379"/>
                  </a:lnTo>
                  <a:lnTo>
                    <a:pt x="95809" y="74735"/>
                  </a:lnTo>
                  <a:lnTo>
                    <a:pt x="107985" y="59106"/>
                  </a:lnTo>
                  <a:lnTo>
                    <a:pt x="109360" y="50024"/>
                  </a:lnTo>
                  <a:lnTo>
                    <a:pt x="104649" y="30576"/>
                  </a:lnTo>
                  <a:lnTo>
                    <a:pt x="88843" y="5484"/>
                  </a:lnTo>
                  <a:lnTo>
                    <a:pt x="81391" y="1409"/>
                  </a:lnTo>
                  <a:lnTo>
                    <a:pt x="63752" y="0"/>
                  </a:lnTo>
                  <a:lnTo>
                    <a:pt x="47334" y="6393"/>
                  </a:lnTo>
                  <a:lnTo>
                    <a:pt x="32238" y="18203"/>
                  </a:lnTo>
                  <a:lnTo>
                    <a:pt x="11756" y="45753"/>
                  </a:lnTo>
                  <a:lnTo>
                    <a:pt x="1998" y="70011"/>
                  </a:lnTo>
                  <a:lnTo>
                    <a:pt x="0" y="93271"/>
                  </a:lnTo>
                  <a:lnTo>
                    <a:pt x="8251" y="136799"/>
                  </a:lnTo>
                  <a:lnTo>
                    <a:pt x="23366" y="163040"/>
                  </a:lnTo>
                  <a:lnTo>
                    <a:pt x="42662" y="185633"/>
                  </a:lnTo>
                  <a:lnTo>
                    <a:pt x="51773" y="189359"/>
                  </a:lnTo>
                  <a:lnTo>
                    <a:pt x="108601" y="189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824039" y="4411440"/>
              <a:ext cx="132138" cy="368548"/>
            </a:xfrm>
            <a:custGeom>
              <a:avLst/>
              <a:gdLst/>
              <a:ahLst/>
              <a:cxnLst/>
              <a:rect l="0" t="0" r="0" b="0"/>
              <a:pathLst>
                <a:path w="132138" h="36854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1132"/>
                  </a:lnTo>
                  <a:lnTo>
                    <a:pt x="7938" y="173151"/>
                  </a:lnTo>
                  <a:lnTo>
                    <a:pt x="13806" y="227429"/>
                  </a:lnTo>
                  <a:lnTo>
                    <a:pt x="19033" y="288596"/>
                  </a:lnTo>
                  <a:lnTo>
                    <a:pt x="24632" y="317527"/>
                  </a:lnTo>
                  <a:lnTo>
                    <a:pt x="23879" y="316970"/>
                  </a:lnTo>
                  <a:lnTo>
                    <a:pt x="22207" y="313089"/>
                  </a:lnTo>
                  <a:lnTo>
                    <a:pt x="27928" y="274408"/>
                  </a:lnTo>
                  <a:lnTo>
                    <a:pt x="33810" y="252980"/>
                  </a:lnTo>
                  <a:lnTo>
                    <a:pt x="46563" y="234878"/>
                  </a:lnTo>
                  <a:lnTo>
                    <a:pt x="54877" y="226775"/>
                  </a:lnTo>
                  <a:lnTo>
                    <a:pt x="65099" y="222543"/>
                  </a:lnTo>
                  <a:lnTo>
                    <a:pt x="88934" y="220960"/>
                  </a:lnTo>
                  <a:lnTo>
                    <a:pt x="98332" y="224516"/>
                  </a:lnTo>
                  <a:lnTo>
                    <a:pt x="111894" y="237825"/>
                  </a:lnTo>
                  <a:lnTo>
                    <a:pt x="126106" y="265049"/>
                  </a:lnTo>
                  <a:lnTo>
                    <a:pt x="132137" y="300932"/>
                  </a:lnTo>
                  <a:lnTo>
                    <a:pt x="127308" y="324430"/>
                  </a:lnTo>
                  <a:lnTo>
                    <a:pt x="111436" y="354271"/>
                  </a:lnTo>
                  <a:lnTo>
                    <a:pt x="105144" y="362522"/>
                  </a:lnTo>
                  <a:lnTo>
                    <a:pt x="97441" y="366854"/>
                  </a:lnTo>
                  <a:lnTo>
                    <a:pt x="79522" y="368547"/>
                  </a:lnTo>
                  <a:lnTo>
                    <a:pt x="3991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961470" y="4566829"/>
              <a:ext cx="229441" cy="182586"/>
            </a:xfrm>
            <a:custGeom>
              <a:avLst/>
              <a:gdLst/>
              <a:ahLst/>
              <a:cxnLst/>
              <a:rect l="0" t="0" r="0" b="0"/>
              <a:pathLst>
                <a:path w="229441" h="182586">
                  <a:moveTo>
                    <a:pt x="7773" y="86767"/>
                  </a:moveTo>
                  <a:lnTo>
                    <a:pt x="61648" y="68808"/>
                  </a:lnTo>
                  <a:lnTo>
                    <a:pt x="82020" y="62017"/>
                  </a:lnTo>
                  <a:lnTo>
                    <a:pt x="96534" y="48861"/>
                  </a:lnTo>
                  <a:lnTo>
                    <a:pt x="102042" y="40439"/>
                  </a:lnTo>
                  <a:lnTo>
                    <a:pt x="103374" y="32485"/>
                  </a:lnTo>
                  <a:lnTo>
                    <a:pt x="101923" y="24842"/>
                  </a:lnTo>
                  <a:lnTo>
                    <a:pt x="98616" y="17408"/>
                  </a:lnTo>
                  <a:lnTo>
                    <a:pt x="91732" y="12451"/>
                  </a:lnTo>
                  <a:lnTo>
                    <a:pt x="71604" y="6944"/>
                  </a:lnTo>
                  <a:lnTo>
                    <a:pt x="62026" y="7815"/>
                  </a:lnTo>
                  <a:lnTo>
                    <a:pt x="45143" y="15022"/>
                  </a:lnTo>
                  <a:lnTo>
                    <a:pt x="22485" y="43412"/>
                  </a:lnTo>
                  <a:lnTo>
                    <a:pt x="6543" y="75870"/>
                  </a:lnTo>
                  <a:lnTo>
                    <a:pt x="0" y="113304"/>
                  </a:lnTo>
                  <a:lnTo>
                    <a:pt x="3650" y="154031"/>
                  </a:lnTo>
                  <a:lnTo>
                    <a:pt x="8534" y="164365"/>
                  </a:lnTo>
                  <a:lnTo>
                    <a:pt x="23319" y="178966"/>
                  </a:lnTo>
                  <a:lnTo>
                    <a:pt x="32175" y="182158"/>
                  </a:lnTo>
                  <a:lnTo>
                    <a:pt x="51374" y="182585"/>
                  </a:lnTo>
                  <a:lnTo>
                    <a:pt x="68485" y="175756"/>
                  </a:lnTo>
                  <a:lnTo>
                    <a:pt x="127000" y="125146"/>
                  </a:lnTo>
                  <a:lnTo>
                    <a:pt x="150464" y="105417"/>
                  </a:lnTo>
                  <a:lnTo>
                    <a:pt x="206964" y="78275"/>
                  </a:lnTo>
                  <a:lnTo>
                    <a:pt x="222254" y="61936"/>
                  </a:lnTo>
                  <a:lnTo>
                    <a:pt x="227970" y="52665"/>
                  </a:lnTo>
                  <a:lnTo>
                    <a:pt x="229440" y="42975"/>
                  </a:lnTo>
                  <a:lnTo>
                    <a:pt x="224835" y="22850"/>
                  </a:lnTo>
                  <a:lnTo>
                    <a:pt x="219162" y="14910"/>
                  </a:lnTo>
                  <a:lnTo>
                    <a:pt x="203499" y="2968"/>
                  </a:lnTo>
                  <a:lnTo>
                    <a:pt x="184839" y="0"/>
                  </a:lnTo>
                  <a:lnTo>
                    <a:pt x="174950" y="846"/>
                  </a:lnTo>
                  <a:lnTo>
                    <a:pt x="157723" y="8025"/>
                  </a:lnTo>
                  <a:lnTo>
                    <a:pt x="127600" y="31698"/>
                  </a:lnTo>
                  <a:lnTo>
                    <a:pt x="111778" y="63171"/>
                  </a:lnTo>
                  <a:lnTo>
                    <a:pt x="99680" y="96543"/>
                  </a:lnTo>
                  <a:lnTo>
                    <a:pt x="98534" y="118018"/>
                  </a:lnTo>
                  <a:lnTo>
                    <a:pt x="103093" y="138091"/>
                  </a:lnTo>
                  <a:lnTo>
                    <a:pt x="112918" y="154811"/>
                  </a:lnTo>
                  <a:lnTo>
                    <a:pt x="128204" y="166921"/>
                  </a:lnTo>
                  <a:lnTo>
                    <a:pt x="147865" y="175033"/>
                  </a:lnTo>
                  <a:lnTo>
                    <a:pt x="207815" y="181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169285" y="4432497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255189" y="4561766"/>
              <a:ext cx="130417" cy="228701"/>
            </a:xfrm>
            <a:custGeom>
              <a:avLst/>
              <a:gdLst/>
              <a:ahLst/>
              <a:cxnLst/>
              <a:rect l="0" t="0" r="0" b="0"/>
              <a:pathLst>
                <a:path w="130417" h="228701">
                  <a:moveTo>
                    <a:pt x="93080" y="18130"/>
                  </a:moveTo>
                  <a:lnTo>
                    <a:pt x="81902" y="6952"/>
                  </a:lnTo>
                  <a:lnTo>
                    <a:pt x="63935" y="1463"/>
                  </a:lnTo>
                  <a:lnTo>
                    <a:pt x="52593" y="0"/>
                  </a:lnTo>
                  <a:lnTo>
                    <a:pt x="33752" y="4613"/>
                  </a:lnTo>
                  <a:lnTo>
                    <a:pt x="17579" y="15632"/>
                  </a:lnTo>
                  <a:lnTo>
                    <a:pt x="2592" y="32228"/>
                  </a:lnTo>
                  <a:lnTo>
                    <a:pt x="0" y="40397"/>
                  </a:lnTo>
                  <a:lnTo>
                    <a:pt x="611" y="48182"/>
                  </a:lnTo>
                  <a:lnTo>
                    <a:pt x="3358" y="55713"/>
                  </a:lnTo>
                  <a:lnTo>
                    <a:pt x="9868" y="61902"/>
                  </a:lnTo>
                  <a:lnTo>
                    <a:pt x="71958" y="89019"/>
                  </a:lnTo>
                  <a:lnTo>
                    <a:pt x="119068" y="120460"/>
                  </a:lnTo>
                  <a:lnTo>
                    <a:pt x="128027" y="140429"/>
                  </a:lnTo>
                  <a:lnTo>
                    <a:pt x="130416" y="152305"/>
                  </a:lnTo>
                  <a:lnTo>
                    <a:pt x="129669" y="162562"/>
                  </a:lnTo>
                  <a:lnTo>
                    <a:pt x="122600" y="180198"/>
                  </a:lnTo>
                  <a:lnTo>
                    <a:pt x="108539" y="192716"/>
                  </a:lnTo>
                  <a:lnTo>
                    <a:pt x="53594" y="222999"/>
                  </a:lnTo>
                  <a:lnTo>
                    <a:pt x="29909" y="228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453554" y="4769409"/>
              <a:ext cx="29391" cy="136871"/>
            </a:xfrm>
            <a:custGeom>
              <a:avLst/>
              <a:gdLst/>
              <a:ahLst/>
              <a:cxnLst/>
              <a:rect l="0" t="0" r="0" b="0"/>
              <a:pathLst>
                <a:path w="29391" h="136871">
                  <a:moveTo>
                    <a:pt x="21057" y="0"/>
                  </a:moveTo>
                  <a:lnTo>
                    <a:pt x="29390" y="37478"/>
                  </a:lnTo>
                  <a:lnTo>
                    <a:pt x="27816" y="72326"/>
                  </a:lnTo>
                  <a:lnTo>
                    <a:pt x="16803" y="115542"/>
                  </a:lnTo>
                  <a:lnTo>
                    <a:pt x="10197" y="1273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843109" y="4421969"/>
              <a:ext cx="1" cy="336912"/>
            </a:xfrm>
            <a:custGeom>
              <a:avLst/>
              <a:gdLst/>
              <a:ahLst/>
              <a:cxnLst/>
              <a:rect l="0" t="0" r="0" b="0"/>
              <a:pathLst>
                <a:path w="1" h="33691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0" y="207612"/>
                  </a:lnTo>
                  <a:lnTo>
                    <a:pt x="0" y="268954"/>
                  </a:lnTo>
                  <a:lnTo>
                    <a:pt x="0" y="316772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664124" y="4369326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06217" y="19128"/>
                  </a:lnTo>
                  <a:lnTo>
                    <a:pt x="252167" y="40000"/>
                  </a:lnTo>
                  <a:lnTo>
                    <a:pt x="190841" y="55735"/>
                  </a:lnTo>
                  <a:lnTo>
                    <a:pt x="130807" y="70108"/>
                  </a:lnTo>
                  <a:lnTo>
                    <a:pt x="73889" y="84212"/>
                  </a:lnTo>
                  <a:lnTo>
                    <a:pt x="15450" y="10060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898476" y="4626908"/>
              <a:ext cx="155204" cy="136874"/>
            </a:xfrm>
            <a:custGeom>
              <a:avLst/>
              <a:gdLst/>
              <a:ahLst/>
              <a:cxnLst/>
              <a:rect l="0" t="0" r="0" b="0"/>
              <a:pathLst>
                <a:path w="155204" h="136874">
                  <a:moveTo>
                    <a:pt x="102560" y="58273"/>
                  </a:moveTo>
                  <a:lnTo>
                    <a:pt x="102560" y="35916"/>
                  </a:lnTo>
                  <a:lnTo>
                    <a:pt x="91381" y="5246"/>
                  </a:lnTo>
                  <a:lnTo>
                    <a:pt x="84579" y="694"/>
                  </a:lnTo>
                  <a:lnTo>
                    <a:pt x="76535" y="0"/>
                  </a:lnTo>
                  <a:lnTo>
                    <a:pt x="59408" y="5468"/>
                  </a:lnTo>
                  <a:lnTo>
                    <a:pt x="22167" y="34609"/>
                  </a:lnTo>
                  <a:lnTo>
                    <a:pt x="6470" y="60620"/>
                  </a:lnTo>
                  <a:lnTo>
                    <a:pt x="0" y="96143"/>
                  </a:lnTo>
                  <a:lnTo>
                    <a:pt x="3672" y="130715"/>
                  </a:lnTo>
                  <a:lnTo>
                    <a:pt x="8558" y="135814"/>
                  </a:lnTo>
                  <a:lnTo>
                    <a:pt x="15326" y="136873"/>
                  </a:lnTo>
                  <a:lnTo>
                    <a:pt x="23347" y="135240"/>
                  </a:lnTo>
                  <a:lnTo>
                    <a:pt x="38498" y="120946"/>
                  </a:lnTo>
                  <a:lnTo>
                    <a:pt x="57062" y="86591"/>
                  </a:lnTo>
                  <a:lnTo>
                    <a:pt x="66853" y="46777"/>
                  </a:lnTo>
                  <a:lnTo>
                    <a:pt x="68227" y="33061"/>
                  </a:lnTo>
                  <a:lnTo>
                    <a:pt x="70312" y="28597"/>
                  </a:lnTo>
                  <a:lnTo>
                    <a:pt x="72873" y="30300"/>
                  </a:lnTo>
                  <a:lnTo>
                    <a:pt x="101241" y="90686"/>
                  </a:lnTo>
                  <a:lnTo>
                    <a:pt x="120757" y="116100"/>
                  </a:lnTo>
                  <a:lnTo>
                    <a:pt x="134434" y="124918"/>
                  </a:lnTo>
                  <a:lnTo>
                    <a:pt x="155203" y="131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077437" y="4605892"/>
              <a:ext cx="92056" cy="152989"/>
            </a:xfrm>
            <a:custGeom>
              <a:avLst/>
              <a:gdLst/>
              <a:ahLst/>
              <a:cxnLst/>
              <a:rect l="0" t="0" r="0" b="0"/>
              <a:pathLst>
                <a:path w="92056" h="152989">
                  <a:moveTo>
                    <a:pt x="81526" y="5590"/>
                  </a:moveTo>
                  <a:lnTo>
                    <a:pt x="64759" y="0"/>
                  </a:lnTo>
                  <a:lnTo>
                    <a:pt x="57480" y="694"/>
                  </a:lnTo>
                  <a:lnTo>
                    <a:pt x="43153" y="7703"/>
                  </a:lnTo>
                  <a:lnTo>
                    <a:pt x="21933" y="30392"/>
                  </a:lnTo>
                  <a:lnTo>
                    <a:pt x="6417" y="59342"/>
                  </a:lnTo>
                  <a:lnTo>
                    <a:pt x="0" y="95736"/>
                  </a:lnTo>
                  <a:lnTo>
                    <a:pt x="4738" y="119354"/>
                  </a:lnTo>
                  <a:lnTo>
                    <a:pt x="9278" y="130565"/>
                  </a:lnTo>
                  <a:lnTo>
                    <a:pt x="16983" y="138040"/>
                  </a:lnTo>
                  <a:lnTo>
                    <a:pt x="38022" y="146345"/>
                  </a:lnTo>
                  <a:lnTo>
                    <a:pt x="92055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201077" y="4642518"/>
              <a:ext cx="84230" cy="32136"/>
            </a:xfrm>
            <a:custGeom>
              <a:avLst/>
              <a:gdLst/>
              <a:ahLst/>
              <a:cxnLst/>
              <a:rect l="0" t="0" r="0" b="0"/>
              <a:pathLst>
                <a:path w="84230" h="32136">
                  <a:moveTo>
                    <a:pt x="84229" y="21606"/>
                  </a:moveTo>
                  <a:lnTo>
                    <a:pt x="73050" y="4839"/>
                  </a:lnTo>
                  <a:lnTo>
                    <a:pt x="65078" y="1069"/>
                  </a:lnTo>
                  <a:lnTo>
                    <a:pt x="43742" y="0"/>
                  </a:lnTo>
                  <a:lnTo>
                    <a:pt x="24900" y="6544"/>
                  </a:lnTo>
                  <a:lnTo>
                    <a:pt x="11067" y="16082"/>
                  </a:lnTo>
                  <a:lnTo>
                    <a:pt x="0" y="32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211606" y="4622010"/>
              <a:ext cx="106735" cy="148111"/>
            </a:xfrm>
            <a:custGeom>
              <a:avLst/>
              <a:gdLst/>
              <a:ahLst/>
              <a:cxnLst/>
              <a:rect l="0" t="0" r="0" b="0"/>
              <a:pathLst>
                <a:path w="106735" h="148111">
                  <a:moveTo>
                    <a:pt x="0" y="105285"/>
                  </a:moveTo>
                  <a:lnTo>
                    <a:pt x="29308" y="143658"/>
                  </a:lnTo>
                  <a:lnTo>
                    <a:pt x="38256" y="147245"/>
                  </a:lnTo>
                  <a:lnTo>
                    <a:pt x="60676" y="148110"/>
                  </a:lnTo>
                  <a:lnTo>
                    <a:pt x="69697" y="144364"/>
                  </a:lnTo>
                  <a:lnTo>
                    <a:pt x="82839" y="130842"/>
                  </a:lnTo>
                  <a:lnTo>
                    <a:pt x="102404" y="103499"/>
                  </a:lnTo>
                  <a:lnTo>
                    <a:pt x="106734" y="83434"/>
                  </a:lnTo>
                  <a:lnTo>
                    <a:pt x="99982" y="4195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527461" y="4454013"/>
              <a:ext cx="176224" cy="343812"/>
            </a:xfrm>
            <a:custGeom>
              <a:avLst/>
              <a:gdLst/>
              <a:ahLst/>
              <a:cxnLst/>
              <a:rect l="0" t="0" r="0" b="0"/>
              <a:pathLst>
                <a:path w="176224" h="343812">
                  <a:moveTo>
                    <a:pt x="21057" y="125883"/>
                  </a:moveTo>
                  <a:lnTo>
                    <a:pt x="21057" y="180028"/>
                  </a:lnTo>
                  <a:lnTo>
                    <a:pt x="21057" y="240564"/>
                  </a:lnTo>
                  <a:lnTo>
                    <a:pt x="26646" y="291534"/>
                  </a:lnTo>
                  <a:lnTo>
                    <a:pt x="30122" y="338092"/>
                  </a:lnTo>
                  <a:lnTo>
                    <a:pt x="29440" y="343395"/>
                  </a:lnTo>
                  <a:lnTo>
                    <a:pt x="27815" y="342250"/>
                  </a:lnTo>
                  <a:lnTo>
                    <a:pt x="24060" y="328501"/>
                  </a:lnTo>
                  <a:lnTo>
                    <a:pt x="21452" y="268263"/>
                  </a:lnTo>
                  <a:lnTo>
                    <a:pt x="21174" y="216033"/>
                  </a:lnTo>
                  <a:lnTo>
                    <a:pt x="21091" y="167282"/>
                  </a:lnTo>
                  <a:lnTo>
                    <a:pt x="28299" y="108887"/>
                  </a:lnTo>
                  <a:lnTo>
                    <a:pt x="30936" y="52293"/>
                  </a:lnTo>
                  <a:lnTo>
                    <a:pt x="33636" y="26496"/>
                  </a:lnTo>
                  <a:lnTo>
                    <a:pt x="42635" y="7232"/>
                  </a:lnTo>
                  <a:lnTo>
                    <a:pt x="49481" y="2328"/>
                  </a:lnTo>
                  <a:lnTo>
                    <a:pt x="57553" y="229"/>
                  </a:lnTo>
                  <a:lnTo>
                    <a:pt x="66445" y="0"/>
                  </a:lnTo>
                  <a:lnTo>
                    <a:pt x="82564" y="5984"/>
                  </a:lnTo>
                  <a:lnTo>
                    <a:pt x="111975" y="28890"/>
                  </a:lnTo>
                  <a:lnTo>
                    <a:pt x="127674" y="60230"/>
                  </a:lnTo>
                  <a:lnTo>
                    <a:pt x="129664" y="85785"/>
                  </a:lnTo>
                  <a:lnTo>
                    <a:pt x="125479" y="111571"/>
                  </a:lnTo>
                  <a:lnTo>
                    <a:pt x="109968" y="144649"/>
                  </a:lnTo>
                  <a:lnTo>
                    <a:pt x="97228" y="161909"/>
                  </a:lnTo>
                  <a:lnTo>
                    <a:pt x="68598" y="181309"/>
                  </a:lnTo>
                  <a:lnTo>
                    <a:pt x="70298" y="181551"/>
                  </a:lnTo>
                  <a:lnTo>
                    <a:pt x="74941" y="180542"/>
                  </a:lnTo>
                  <a:lnTo>
                    <a:pt x="103833" y="184712"/>
                  </a:lnTo>
                  <a:lnTo>
                    <a:pt x="122577" y="193363"/>
                  </a:lnTo>
                  <a:lnTo>
                    <a:pt x="138707" y="206177"/>
                  </a:lnTo>
                  <a:lnTo>
                    <a:pt x="159772" y="233122"/>
                  </a:lnTo>
                  <a:lnTo>
                    <a:pt x="172772" y="264502"/>
                  </a:lnTo>
                  <a:lnTo>
                    <a:pt x="176223" y="289657"/>
                  </a:lnTo>
                  <a:lnTo>
                    <a:pt x="171518" y="310196"/>
                  </a:lnTo>
                  <a:lnTo>
                    <a:pt x="166988" y="318948"/>
                  </a:lnTo>
                  <a:lnTo>
                    <a:pt x="152596" y="331792"/>
                  </a:lnTo>
                  <a:lnTo>
                    <a:pt x="133331" y="340231"/>
                  </a:lnTo>
                  <a:lnTo>
                    <a:pt x="96177" y="343811"/>
                  </a:lnTo>
                  <a:lnTo>
                    <a:pt x="33390" y="332064"/>
                  </a:lnTo>
                  <a:lnTo>
                    <a:pt x="0" y="315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724191" y="4590313"/>
              <a:ext cx="108597" cy="158516"/>
            </a:xfrm>
            <a:custGeom>
              <a:avLst/>
              <a:gdLst/>
              <a:ahLst/>
              <a:cxnLst/>
              <a:rect l="0" t="0" r="0" b="0"/>
              <a:pathLst>
                <a:path w="108597" h="158516">
                  <a:moveTo>
                    <a:pt x="3311" y="73811"/>
                  </a:moveTo>
                  <a:lnTo>
                    <a:pt x="46003" y="70692"/>
                  </a:lnTo>
                  <a:lnTo>
                    <a:pt x="87653" y="59157"/>
                  </a:lnTo>
                  <a:lnTo>
                    <a:pt x="94634" y="52343"/>
                  </a:lnTo>
                  <a:lnTo>
                    <a:pt x="102391" y="32294"/>
                  </a:lnTo>
                  <a:lnTo>
                    <a:pt x="100950" y="22737"/>
                  </a:lnTo>
                  <a:lnTo>
                    <a:pt x="89990" y="5878"/>
                  </a:lnTo>
                  <a:lnTo>
                    <a:pt x="82154" y="1616"/>
                  </a:lnTo>
                  <a:lnTo>
                    <a:pt x="64089" y="0"/>
                  </a:lnTo>
                  <a:lnTo>
                    <a:pt x="47481" y="6301"/>
                  </a:lnTo>
                  <a:lnTo>
                    <a:pt x="32301" y="18070"/>
                  </a:lnTo>
                  <a:lnTo>
                    <a:pt x="11771" y="44427"/>
                  </a:lnTo>
                  <a:lnTo>
                    <a:pt x="2002" y="64261"/>
                  </a:lnTo>
                  <a:lnTo>
                    <a:pt x="0" y="87894"/>
                  </a:lnTo>
                  <a:lnTo>
                    <a:pt x="4179" y="111656"/>
                  </a:lnTo>
                  <a:lnTo>
                    <a:pt x="19686" y="138187"/>
                  </a:lnTo>
                  <a:lnTo>
                    <a:pt x="32426" y="153505"/>
                  </a:lnTo>
                  <a:lnTo>
                    <a:pt x="41438" y="157356"/>
                  </a:lnTo>
                  <a:lnTo>
                    <a:pt x="63930" y="158515"/>
                  </a:lnTo>
                  <a:lnTo>
                    <a:pt x="108596" y="147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895958" y="446408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1256" y="172521"/>
                  </a:lnTo>
                  <a:lnTo>
                    <a:pt x="6091" y="223603"/>
                  </a:lnTo>
                  <a:lnTo>
                    <a:pt x="1550" y="28337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969658" y="4453554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0" y="207571"/>
                  </a:lnTo>
                  <a:lnTo>
                    <a:pt x="0" y="254915"/>
                  </a:lnTo>
                  <a:lnTo>
                    <a:pt x="3120" y="296629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096000" y="4748352"/>
              <a:ext cx="29066" cy="147400"/>
            </a:xfrm>
            <a:custGeom>
              <a:avLst/>
              <a:gdLst/>
              <a:ahLst/>
              <a:cxnLst/>
              <a:rect l="0" t="0" r="0" b="0"/>
              <a:pathLst>
                <a:path w="29066" h="147400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29065" y="12081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329147" y="4405851"/>
              <a:ext cx="280872" cy="384712"/>
            </a:xfrm>
            <a:custGeom>
              <a:avLst/>
              <a:gdLst/>
              <a:ahLst/>
              <a:cxnLst/>
              <a:rect l="0" t="0" r="0" b="0"/>
              <a:pathLst>
                <a:path w="280872" h="384712">
                  <a:moveTo>
                    <a:pt x="166936" y="5589"/>
                  </a:moveTo>
                  <a:lnTo>
                    <a:pt x="150168" y="0"/>
                  </a:lnTo>
                  <a:lnTo>
                    <a:pt x="117384" y="2113"/>
                  </a:lnTo>
                  <a:lnTo>
                    <a:pt x="83623" y="10148"/>
                  </a:lnTo>
                  <a:lnTo>
                    <a:pt x="65177" y="22823"/>
                  </a:lnTo>
                  <a:lnTo>
                    <a:pt x="41638" y="52810"/>
                  </a:lnTo>
                  <a:lnTo>
                    <a:pt x="18313" y="104864"/>
                  </a:lnTo>
                  <a:lnTo>
                    <a:pt x="3611" y="154140"/>
                  </a:lnTo>
                  <a:lnTo>
                    <a:pt x="0" y="201033"/>
                  </a:lnTo>
                  <a:lnTo>
                    <a:pt x="100" y="250802"/>
                  </a:lnTo>
                  <a:lnTo>
                    <a:pt x="10022" y="307013"/>
                  </a:lnTo>
                  <a:lnTo>
                    <a:pt x="18817" y="330238"/>
                  </a:lnTo>
                  <a:lnTo>
                    <a:pt x="43500" y="361874"/>
                  </a:lnTo>
                  <a:lnTo>
                    <a:pt x="62943" y="378797"/>
                  </a:lnTo>
                  <a:lnTo>
                    <a:pt x="73040" y="383076"/>
                  </a:lnTo>
                  <a:lnTo>
                    <a:pt x="93619" y="384711"/>
                  </a:lnTo>
                  <a:lnTo>
                    <a:pt x="136595" y="375059"/>
                  </a:lnTo>
                  <a:lnTo>
                    <a:pt x="162030" y="364380"/>
                  </a:lnTo>
                  <a:lnTo>
                    <a:pt x="197068" y="334036"/>
                  </a:lnTo>
                  <a:lnTo>
                    <a:pt x="231943" y="281861"/>
                  </a:lnTo>
                  <a:lnTo>
                    <a:pt x="261362" y="226494"/>
                  </a:lnTo>
                  <a:lnTo>
                    <a:pt x="273243" y="198526"/>
                  </a:lnTo>
                  <a:lnTo>
                    <a:pt x="280871" y="142443"/>
                  </a:lnTo>
                  <a:lnTo>
                    <a:pt x="279072" y="103460"/>
                  </a:lnTo>
                  <a:lnTo>
                    <a:pt x="267985" y="58847"/>
                  </a:lnTo>
                  <a:lnTo>
                    <a:pt x="255130" y="40567"/>
                  </a:lnTo>
                  <a:lnTo>
                    <a:pt x="237718" y="25814"/>
                  </a:lnTo>
                  <a:lnTo>
                    <a:pt x="208186" y="121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604661" y="4632538"/>
              <a:ext cx="112521" cy="178525"/>
            </a:xfrm>
            <a:custGeom>
              <a:avLst/>
              <a:gdLst/>
              <a:ahLst/>
              <a:cxnLst/>
              <a:rect l="0" t="0" r="0" b="0"/>
              <a:pathLst>
                <a:path w="112521" h="178525">
                  <a:moveTo>
                    <a:pt x="7235" y="0"/>
                  </a:moveTo>
                  <a:lnTo>
                    <a:pt x="0" y="27557"/>
                  </a:lnTo>
                  <a:lnTo>
                    <a:pt x="476" y="83779"/>
                  </a:lnTo>
                  <a:lnTo>
                    <a:pt x="11490" y="140292"/>
                  </a:lnTo>
                  <a:lnTo>
                    <a:pt x="27083" y="171290"/>
                  </a:lnTo>
                  <a:lnTo>
                    <a:pt x="34505" y="176195"/>
                  </a:lnTo>
                  <a:lnTo>
                    <a:pt x="52110" y="178524"/>
                  </a:lnTo>
                  <a:lnTo>
                    <a:pt x="68514" y="172541"/>
                  </a:lnTo>
                  <a:lnTo>
                    <a:pt x="76164" y="167670"/>
                  </a:lnTo>
                  <a:lnTo>
                    <a:pt x="87783" y="152899"/>
                  </a:lnTo>
                  <a:lnTo>
                    <a:pt x="104774" y="114821"/>
                  </a:lnTo>
                  <a:lnTo>
                    <a:pt x="111501" y="54708"/>
                  </a:lnTo>
                  <a:lnTo>
                    <a:pt x="11252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822900" y="4453554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5283" y="144850"/>
                  </a:lnTo>
                  <a:lnTo>
                    <a:pt x="9144" y="207034"/>
                  </a:lnTo>
                  <a:lnTo>
                    <a:pt x="9813" y="256056"/>
                  </a:lnTo>
                  <a:lnTo>
                    <a:pt x="10039" y="305776"/>
                  </a:lnTo>
                  <a:lnTo>
                    <a:pt x="1009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769823" y="4624205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8333"/>
                  </a:moveTo>
                  <a:lnTo>
                    <a:pt x="99393" y="0"/>
                  </a:lnTo>
                  <a:lnTo>
                    <a:pt x="64545" y="1575"/>
                  </a:lnTo>
                  <a:lnTo>
                    <a:pt x="31993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885637" y="4400911"/>
              <a:ext cx="155076" cy="402292"/>
            </a:xfrm>
            <a:custGeom>
              <a:avLst/>
              <a:gdLst/>
              <a:ahLst/>
              <a:cxnLst/>
              <a:rect l="0" t="0" r="0" b="0"/>
              <a:pathLst>
                <a:path w="155076" h="402292">
                  <a:moveTo>
                    <a:pt x="42114" y="0"/>
                  </a:moveTo>
                  <a:lnTo>
                    <a:pt x="42114" y="48931"/>
                  </a:lnTo>
                  <a:lnTo>
                    <a:pt x="42114" y="108062"/>
                  </a:lnTo>
                  <a:lnTo>
                    <a:pt x="42114" y="156281"/>
                  </a:lnTo>
                  <a:lnTo>
                    <a:pt x="42114" y="207613"/>
                  </a:lnTo>
                  <a:lnTo>
                    <a:pt x="42114" y="265456"/>
                  </a:lnTo>
                  <a:lnTo>
                    <a:pt x="42114" y="315870"/>
                  </a:lnTo>
                  <a:lnTo>
                    <a:pt x="40944" y="366638"/>
                  </a:lnTo>
                  <a:lnTo>
                    <a:pt x="38994" y="367258"/>
                  </a:lnTo>
                  <a:lnTo>
                    <a:pt x="36524" y="364162"/>
                  </a:lnTo>
                  <a:lnTo>
                    <a:pt x="36900" y="351363"/>
                  </a:lnTo>
                  <a:lnTo>
                    <a:pt x="43767" y="297221"/>
                  </a:lnTo>
                  <a:lnTo>
                    <a:pt x="52987" y="274818"/>
                  </a:lnTo>
                  <a:lnTo>
                    <a:pt x="76921" y="248064"/>
                  </a:lnTo>
                  <a:lnTo>
                    <a:pt x="86376" y="244925"/>
                  </a:lnTo>
                  <a:lnTo>
                    <a:pt x="106240" y="247676"/>
                  </a:lnTo>
                  <a:lnTo>
                    <a:pt x="123647" y="259817"/>
                  </a:lnTo>
                  <a:lnTo>
                    <a:pt x="138012" y="278082"/>
                  </a:lnTo>
                  <a:lnTo>
                    <a:pt x="151507" y="314672"/>
                  </a:lnTo>
                  <a:lnTo>
                    <a:pt x="155075" y="341456"/>
                  </a:lnTo>
                  <a:lnTo>
                    <a:pt x="150420" y="365838"/>
                  </a:lnTo>
                  <a:lnTo>
                    <a:pt x="145903" y="377253"/>
                  </a:lnTo>
                  <a:lnTo>
                    <a:pt x="131526" y="393056"/>
                  </a:lnTo>
                  <a:lnTo>
                    <a:pt x="122780" y="398908"/>
                  </a:lnTo>
                  <a:lnTo>
                    <a:pt x="100582" y="402291"/>
                  </a:lnTo>
                  <a:lnTo>
                    <a:pt x="75119" y="398725"/>
                  </a:lnTo>
                  <a:lnTo>
                    <a:pt x="36815" y="3835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065866" y="4613167"/>
              <a:ext cx="125099" cy="150371"/>
            </a:xfrm>
            <a:custGeom>
              <a:avLst/>
              <a:gdLst/>
              <a:ahLst/>
              <a:cxnLst/>
              <a:rect l="0" t="0" r="0" b="0"/>
              <a:pathLst>
                <a:path w="125099" h="150371">
                  <a:moveTo>
                    <a:pt x="72455" y="124656"/>
                  </a:moveTo>
                  <a:lnTo>
                    <a:pt x="87109" y="80694"/>
                  </a:lnTo>
                  <a:lnTo>
                    <a:pt x="86025" y="44820"/>
                  </a:lnTo>
                  <a:lnTo>
                    <a:pt x="72706" y="10144"/>
                  </a:lnTo>
                  <a:lnTo>
                    <a:pt x="65604" y="3862"/>
                  </a:lnTo>
                  <a:lnTo>
                    <a:pt x="57359" y="843"/>
                  </a:lnTo>
                  <a:lnTo>
                    <a:pt x="48353" y="0"/>
                  </a:lnTo>
                  <a:lnTo>
                    <a:pt x="32107" y="5303"/>
                  </a:lnTo>
                  <a:lnTo>
                    <a:pt x="24499" y="9992"/>
                  </a:lnTo>
                  <a:lnTo>
                    <a:pt x="12927" y="24561"/>
                  </a:lnTo>
                  <a:lnTo>
                    <a:pt x="5054" y="43905"/>
                  </a:lnTo>
                  <a:lnTo>
                    <a:pt x="0" y="94451"/>
                  </a:lnTo>
                  <a:lnTo>
                    <a:pt x="1649" y="120590"/>
                  </a:lnTo>
                  <a:lnTo>
                    <a:pt x="10180" y="143906"/>
                  </a:lnTo>
                  <a:lnTo>
                    <a:pt x="16900" y="149188"/>
                  </a:lnTo>
                  <a:lnTo>
                    <a:pt x="24891" y="150370"/>
                  </a:lnTo>
                  <a:lnTo>
                    <a:pt x="33727" y="148817"/>
                  </a:lnTo>
                  <a:lnTo>
                    <a:pt x="49783" y="137734"/>
                  </a:lnTo>
                  <a:lnTo>
                    <a:pt x="57341" y="129865"/>
                  </a:lnTo>
                  <a:lnTo>
                    <a:pt x="65738" y="108644"/>
                  </a:lnTo>
                  <a:lnTo>
                    <a:pt x="67977" y="96434"/>
                  </a:lnTo>
                  <a:lnTo>
                    <a:pt x="70640" y="91803"/>
                  </a:lnTo>
                  <a:lnTo>
                    <a:pt x="73584" y="92226"/>
                  </a:lnTo>
                  <a:lnTo>
                    <a:pt x="79976" y="102054"/>
                  </a:lnTo>
                  <a:lnTo>
                    <a:pt x="96730" y="133840"/>
                  </a:lnTo>
                  <a:lnTo>
                    <a:pt x="102677" y="141307"/>
                  </a:lnTo>
                  <a:lnTo>
                    <a:pt x="107810" y="145116"/>
                  </a:lnTo>
                  <a:lnTo>
                    <a:pt x="112403" y="146485"/>
                  </a:lnTo>
                  <a:lnTo>
                    <a:pt x="125098" y="145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184731" y="4609513"/>
              <a:ext cx="132576" cy="163168"/>
            </a:xfrm>
            <a:custGeom>
              <a:avLst/>
              <a:gdLst/>
              <a:ahLst/>
              <a:cxnLst/>
              <a:rect l="0" t="0" r="0" b="0"/>
              <a:pathLst>
                <a:path w="132576" h="163168">
                  <a:moveTo>
                    <a:pt x="100989" y="33554"/>
                  </a:moveTo>
                  <a:lnTo>
                    <a:pt x="89811" y="16787"/>
                  </a:lnTo>
                  <a:lnTo>
                    <a:pt x="74964" y="5435"/>
                  </a:lnTo>
                  <a:lnTo>
                    <a:pt x="66091" y="770"/>
                  </a:lnTo>
                  <a:lnTo>
                    <a:pt x="56667" y="0"/>
                  </a:lnTo>
                  <a:lnTo>
                    <a:pt x="36837" y="5383"/>
                  </a:lnTo>
                  <a:lnTo>
                    <a:pt x="19445" y="18694"/>
                  </a:lnTo>
                  <a:lnTo>
                    <a:pt x="11531" y="27157"/>
                  </a:lnTo>
                  <a:lnTo>
                    <a:pt x="2738" y="49038"/>
                  </a:lnTo>
                  <a:lnTo>
                    <a:pt x="0" y="73191"/>
                  </a:lnTo>
                  <a:lnTo>
                    <a:pt x="2683" y="95624"/>
                  </a:lnTo>
                  <a:lnTo>
                    <a:pt x="10894" y="114173"/>
                  </a:lnTo>
                  <a:lnTo>
                    <a:pt x="35229" y="145145"/>
                  </a:lnTo>
                  <a:lnTo>
                    <a:pt x="61227" y="161115"/>
                  </a:lnTo>
                  <a:lnTo>
                    <a:pt x="80978" y="163167"/>
                  </a:lnTo>
                  <a:lnTo>
                    <a:pt x="108708" y="157746"/>
                  </a:lnTo>
                  <a:lnTo>
                    <a:pt x="132575" y="149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338362" y="445355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6"/>
                  </a:lnTo>
                  <a:lnTo>
                    <a:pt x="0" y="208642"/>
                  </a:lnTo>
                  <a:lnTo>
                    <a:pt x="1170" y="269158"/>
                  </a:lnTo>
                  <a:lnTo>
                    <a:pt x="8334" y="32617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353187" y="4537782"/>
              <a:ext cx="100990" cy="252685"/>
            </a:xfrm>
            <a:custGeom>
              <a:avLst/>
              <a:gdLst/>
              <a:ahLst/>
              <a:cxnLst/>
              <a:rect l="0" t="0" r="0" b="0"/>
              <a:pathLst>
                <a:path w="100990" h="252685">
                  <a:moveTo>
                    <a:pt x="100989" y="0"/>
                  </a:moveTo>
                  <a:lnTo>
                    <a:pt x="46875" y="42662"/>
                  </a:lnTo>
                  <a:lnTo>
                    <a:pt x="11531" y="70298"/>
                  </a:lnTo>
                  <a:lnTo>
                    <a:pt x="2739" y="90515"/>
                  </a:lnTo>
                  <a:lnTo>
                    <a:pt x="0" y="115098"/>
                  </a:lnTo>
                  <a:lnTo>
                    <a:pt x="2683" y="141622"/>
                  </a:lnTo>
                  <a:lnTo>
                    <a:pt x="10893" y="162769"/>
                  </a:lnTo>
                  <a:lnTo>
                    <a:pt x="48756" y="218404"/>
                  </a:lnTo>
                  <a:lnTo>
                    <a:pt x="7993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790371" y="4489367"/>
              <a:ext cx="193516" cy="348840"/>
            </a:xfrm>
            <a:custGeom>
              <a:avLst/>
              <a:gdLst/>
              <a:ahLst/>
              <a:cxnLst/>
              <a:rect l="0" t="0" r="0" b="0"/>
              <a:pathLst>
                <a:path w="193516" h="348840">
                  <a:moveTo>
                    <a:pt x="106002" y="48415"/>
                  </a:moveTo>
                  <a:lnTo>
                    <a:pt x="111591" y="31648"/>
                  </a:lnTo>
                  <a:lnTo>
                    <a:pt x="110898" y="24369"/>
                  </a:lnTo>
                  <a:lnTo>
                    <a:pt x="103889" y="10042"/>
                  </a:lnTo>
                  <a:lnTo>
                    <a:pt x="96404" y="5285"/>
                  </a:lnTo>
                  <a:lnTo>
                    <a:pt x="75610" y="0"/>
                  </a:lnTo>
                  <a:lnTo>
                    <a:pt x="65854" y="931"/>
                  </a:lnTo>
                  <a:lnTo>
                    <a:pt x="48773" y="8204"/>
                  </a:lnTo>
                  <a:lnTo>
                    <a:pt x="26004" y="25452"/>
                  </a:lnTo>
                  <a:lnTo>
                    <a:pt x="4440" y="50970"/>
                  </a:lnTo>
                  <a:lnTo>
                    <a:pt x="859" y="60647"/>
                  </a:lnTo>
                  <a:lnTo>
                    <a:pt x="0" y="80757"/>
                  </a:lnTo>
                  <a:lnTo>
                    <a:pt x="6638" y="98274"/>
                  </a:lnTo>
                  <a:lnTo>
                    <a:pt x="11683" y="106221"/>
                  </a:lnTo>
                  <a:lnTo>
                    <a:pt x="26647" y="118170"/>
                  </a:lnTo>
                  <a:lnTo>
                    <a:pt x="85373" y="145945"/>
                  </a:lnTo>
                  <a:lnTo>
                    <a:pt x="127144" y="177384"/>
                  </a:lnTo>
                  <a:lnTo>
                    <a:pt x="175583" y="238159"/>
                  </a:lnTo>
                  <a:lnTo>
                    <a:pt x="191479" y="275171"/>
                  </a:lnTo>
                  <a:lnTo>
                    <a:pt x="193515" y="298934"/>
                  </a:lnTo>
                  <a:lnTo>
                    <a:pt x="189350" y="320024"/>
                  </a:lnTo>
                  <a:lnTo>
                    <a:pt x="179700" y="337196"/>
                  </a:lnTo>
                  <a:lnTo>
                    <a:pt x="171512" y="342712"/>
                  </a:lnTo>
                  <a:lnTo>
                    <a:pt x="149936" y="348839"/>
                  </a:lnTo>
                  <a:lnTo>
                    <a:pt x="111480" y="346700"/>
                  </a:lnTo>
                  <a:lnTo>
                    <a:pt x="76039" y="338657"/>
                  </a:lnTo>
                  <a:lnTo>
                    <a:pt x="25107" y="305352"/>
                  </a:lnTo>
                  <a:lnTo>
                    <a:pt x="717" y="29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054300" y="4474611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12" y="249259"/>
                  </a:lnTo>
                  <a:lnTo>
                    <a:pt x="3" y="301842"/>
                  </a:lnTo>
                  <a:lnTo>
                    <a:pt x="2" y="33068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959544" y="462201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5" y="9065"/>
                  </a:lnTo>
                  <a:lnTo>
                    <a:pt x="88420" y="18645"/>
                  </a:lnTo>
                  <a:lnTo>
                    <a:pt x="32137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8096415" y="4643224"/>
              <a:ext cx="112512" cy="170502"/>
            </a:xfrm>
            <a:custGeom>
              <a:avLst/>
              <a:gdLst/>
              <a:ahLst/>
              <a:cxnLst/>
              <a:rect l="0" t="0" r="0" b="0"/>
              <a:pathLst>
                <a:path w="112512" h="170502">
                  <a:moveTo>
                    <a:pt x="0" y="105128"/>
                  </a:moveTo>
                  <a:lnTo>
                    <a:pt x="42692" y="102008"/>
                  </a:lnTo>
                  <a:lnTo>
                    <a:pt x="84342" y="90474"/>
                  </a:lnTo>
                  <a:lnTo>
                    <a:pt x="92492" y="84830"/>
                  </a:lnTo>
                  <a:lnTo>
                    <a:pt x="104668" y="69201"/>
                  </a:lnTo>
                  <a:lnTo>
                    <a:pt x="112511" y="35081"/>
                  </a:lnTo>
                  <a:lnTo>
                    <a:pt x="108106" y="15114"/>
                  </a:lnTo>
                  <a:lnTo>
                    <a:pt x="103656" y="6515"/>
                  </a:lnTo>
                  <a:lnTo>
                    <a:pt x="96010" y="1951"/>
                  </a:lnTo>
                  <a:lnTo>
                    <a:pt x="75036" y="0"/>
                  </a:lnTo>
                  <a:lnTo>
                    <a:pt x="56356" y="6152"/>
                  </a:lnTo>
                  <a:lnTo>
                    <a:pt x="40255" y="17855"/>
                  </a:lnTo>
                  <a:lnTo>
                    <a:pt x="25299" y="34754"/>
                  </a:lnTo>
                  <a:lnTo>
                    <a:pt x="9315" y="69589"/>
                  </a:lnTo>
                  <a:lnTo>
                    <a:pt x="7260" y="95962"/>
                  </a:lnTo>
                  <a:lnTo>
                    <a:pt x="15471" y="145431"/>
                  </a:lnTo>
                  <a:lnTo>
                    <a:pt x="20843" y="154224"/>
                  </a:lnTo>
                  <a:lnTo>
                    <a:pt x="36169" y="167113"/>
                  </a:lnTo>
                  <a:lnTo>
                    <a:pt x="57799" y="170501"/>
                  </a:lnTo>
                  <a:lnTo>
                    <a:pt x="79500" y="168108"/>
                  </a:lnTo>
                  <a:lnTo>
                    <a:pt x="105285" y="157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8204406" y="4632361"/>
              <a:ext cx="155221" cy="186830"/>
            </a:xfrm>
            <a:custGeom>
              <a:avLst/>
              <a:gdLst/>
              <a:ahLst/>
              <a:cxnLst/>
              <a:rect l="0" t="0" r="0" b="0"/>
              <a:pathLst>
                <a:path w="155221" h="186830">
                  <a:moveTo>
                    <a:pt x="70993" y="137048"/>
                  </a:moveTo>
                  <a:lnTo>
                    <a:pt x="98504" y="83173"/>
                  </a:lnTo>
                  <a:lnTo>
                    <a:pt x="105837" y="62801"/>
                  </a:lnTo>
                  <a:lnTo>
                    <a:pt x="106756" y="42048"/>
                  </a:lnTo>
                  <a:lnTo>
                    <a:pt x="105363" y="31601"/>
                  </a:lnTo>
                  <a:lnTo>
                    <a:pt x="94457" y="13753"/>
                  </a:lnTo>
                  <a:lnTo>
                    <a:pt x="86636" y="5719"/>
                  </a:lnTo>
                  <a:lnTo>
                    <a:pt x="77913" y="1532"/>
                  </a:lnTo>
                  <a:lnTo>
                    <a:pt x="58860" y="0"/>
                  </a:lnTo>
                  <a:lnTo>
                    <a:pt x="50036" y="3568"/>
                  </a:lnTo>
                  <a:lnTo>
                    <a:pt x="33993" y="16892"/>
                  </a:lnTo>
                  <a:lnTo>
                    <a:pt x="17396" y="49714"/>
                  </a:lnTo>
                  <a:lnTo>
                    <a:pt x="2478" y="95490"/>
                  </a:lnTo>
                  <a:lnTo>
                    <a:pt x="0" y="133574"/>
                  </a:lnTo>
                  <a:lnTo>
                    <a:pt x="3565" y="156561"/>
                  </a:lnTo>
                  <a:lnTo>
                    <a:pt x="12169" y="175356"/>
                  </a:lnTo>
                  <a:lnTo>
                    <a:pt x="17739" y="183644"/>
                  </a:lnTo>
                  <a:lnTo>
                    <a:pt x="24962" y="186829"/>
                  </a:lnTo>
                  <a:lnTo>
                    <a:pt x="33286" y="186613"/>
                  </a:lnTo>
                  <a:lnTo>
                    <a:pt x="42345" y="184129"/>
                  </a:lnTo>
                  <a:lnTo>
                    <a:pt x="49555" y="178964"/>
                  </a:lnTo>
                  <a:lnTo>
                    <a:pt x="60685" y="163866"/>
                  </a:lnTo>
                  <a:lnTo>
                    <a:pt x="73528" y="135635"/>
                  </a:lnTo>
                  <a:lnTo>
                    <a:pt x="81112" y="94438"/>
                  </a:lnTo>
                  <a:lnTo>
                    <a:pt x="83588" y="94604"/>
                  </a:lnTo>
                  <a:lnTo>
                    <a:pt x="89459" y="104146"/>
                  </a:lnTo>
                  <a:lnTo>
                    <a:pt x="111798" y="148790"/>
                  </a:lnTo>
                  <a:lnTo>
                    <a:pt x="119253" y="154234"/>
                  </a:lnTo>
                  <a:lnTo>
                    <a:pt x="127733" y="156694"/>
                  </a:lnTo>
                  <a:lnTo>
                    <a:pt x="155220" y="158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8359626" y="4443026"/>
              <a:ext cx="9880" cy="400084"/>
            </a:xfrm>
            <a:custGeom>
              <a:avLst/>
              <a:gdLst/>
              <a:ahLst/>
              <a:cxnLst/>
              <a:rect l="0" t="0" r="0" b="0"/>
              <a:pathLst>
                <a:path w="9880" h="4000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20" y="228901"/>
                  </a:lnTo>
                  <a:lnTo>
                    <a:pt x="8334" y="283462"/>
                  </a:lnTo>
                  <a:lnTo>
                    <a:pt x="9879" y="333553"/>
                  </a:lnTo>
                  <a:lnTo>
                    <a:pt x="7217" y="37179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358853" y="4590425"/>
              <a:ext cx="95531" cy="210570"/>
            </a:xfrm>
            <a:custGeom>
              <a:avLst/>
              <a:gdLst/>
              <a:ahLst/>
              <a:cxnLst/>
              <a:rect l="0" t="0" r="0" b="0"/>
              <a:pathLst>
                <a:path w="95531" h="210570">
                  <a:moveTo>
                    <a:pt x="85002" y="0"/>
                  </a:moveTo>
                  <a:lnTo>
                    <a:pt x="60955" y="17980"/>
                  </a:lnTo>
                  <a:lnTo>
                    <a:pt x="4303" y="80392"/>
                  </a:lnTo>
                  <a:lnTo>
                    <a:pt x="787" y="88690"/>
                  </a:lnTo>
                  <a:lnTo>
                    <a:pt x="0" y="107268"/>
                  </a:lnTo>
                  <a:lnTo>
                    <a:pt x="6668" y="124104"/>
                  </a:lnTo>
                  <a:lnTo>
                    <a:pt x="50252" y="175344"/>
                  </a:lnTo>
                  <a:lnTo>
                    <a:pt x="95530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443855" y="4453554"/>
              <a:ext cx="126343" cy="354177"/>
            </a:xfrm>
            <a:custGeom>
              <a:avLst/>
              <a:gdLst/>
              <a:ahLst/>
              <a:cxnLst/>
              <a:rect l="0" t="0" r="0" b="0"/>
              <a:pathLst>
                <a:path w="126343" h="354177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2997" y="173246"/>
                  </a:lnTo>
                  <a:lnTo>
                    <a:pt x="18669" y="229927"/>
                  </a:lnTo>
                  <a:lnTo>
                    <a:pt x="23469" y="283766"/>
                  </a:lnTo>
                  <a:lnTo>
                    <a:pt x="29181" y="333643"/>
                  </a:lnTo>
                  <a:lnTo>
                    <a:pt x="30516" y="354176"/>
                  </a:lnTo>
                  <a:lnTo>
                    <a:pt x="30873" y="353101"/>
                  </a:lnTo>
                  <a:lnTo>
                    <a:pt x="30099" y="340597"/>
                  </a:lnTo>
                  <a:lnTo>
                    <a:pt x="25425" y="313827"/>
                  </a:lnTo>
                  <a:lnTo>
                    <a:pt x="36132" y="262946"/>
                  </a:lnTo>
                  <a:lnTo>
                    <a:pt x="42806" y="256015"/>
                  </a:lnTo>
                  <a:lnTo>
                    <a:pt x="62698" y="248315"/>
                  </a:lnTo>
                  <a:lnTo>
                    <a:pt x="72215" y="249772"/>
                  </a:lnTo>
                  <a:lnTo>
                    <a:pt x="89027" y="260748"/>
                  </a:lnTo>
                  <a:lnTo>
                    <a:pt x="106057" y="286659"/>
                  </a:lnTo>
                  <a:lnTo>
                    <a:pt x="12634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567959" y="4632538"/>
              <a:ext cx="79151" cy="178865"/>
            </a:xfrm>
            <a:custGeom>
              <a:avLst/>
              <a:gdLst/>
              <a:ahLst/>
              <a:cxnLst/>
              <a:rect l="0" t="0" r="0" b="0"/>
              <a:pathLst>
                <a:path w="79151" h="178865">
                  <a:moveTo>
                    <a:pt x="75937" y="0"/>
                  </a:moveTo>
                  <a:lnTo>
                    <a:pt x="59170" y="5590"/>
                  </a:lnTo>
                  <a:lnTo>
                    <a:pt x="44699" y="17692"/>
                  </a:lnTo>
                  <a:lnTo>
                    <a:pt x="16344" y="59647"/>
                  </a:lnTo>
                  <a:lnTo>
                    <a:pt x="828" y="104891"/>
                  </a:lnTo>
                  <a:lnTo>
                    <a:pt x="0" y="144163"/>
                  </a:lnTo>
                  <a:lnTo>
                    <a:pt x="7483" y="163899"/>
                  </a:lnTo>
                  <a:lnTo>
                    <a:pt x="12753" y="172437"/>
                  </a:lnTo>
                  <a:lnTo>
                    <a:pt x="19777" y="176959"/>
                  </a:lnTo>
                  <a:lnTo>
                    <a:pt x="36939" y="178864"/>
                  </a:lnTo>
                  <a:lnTo>
                    <a:pt x="53145" y="172692"/>
                  </a:lnTo>
                  <a:lnTo>
                    <a:pt x="60742" y="167771"/>
                  </a:lnTo>
                  <a:lnTo>
                    <a:pt x="72304" y="152944"/>
                  </a:lnTo>
                  <a:lnTo>
                    <a:pt x="77024" y="144077"/>
                  </a:lnTo>
                  <a:lnTo>
                    <a:pt x="79150" y="118627"/>
                  </a:lnTo>
                  <a:lnTo>
                    <a:pt x="70983" y="65807"/>
                  </a:lnTo>
                  <a:lnTo>
                    <a:pt x="4435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664954" y="4632538"/>
              <a:ext cx="82987" cy="176572"/>
            </a:xfrm>
            <a:custGeom>
              <a:avLst/>
              <a:gdLst/>
              <a:ahLst/>
              <a:cxnLst/>
              <a:rect l="0" t="0" r="0" b="0"/>
              <a:pathLst>
                <a:path w="82987" h="176572">
                  <a:moveTo>
                    <a:pt x="0" y="10529"/>
                  </a:moveTo>
                  <a:lnTo>
                    <a:pt x="0" y="59460"/>
                  </a:lnTo>
                  <a:lnTo>
                    <a:pt x="0" y="107306"/>
                  </a:lnTo>
                  <a:lnTo>
                    <a:pt x="2339" y="138939"/>
                  </a:lnTo>
                  <a:lnTo>
                    <a:pt x="11178" y="164696"/>
                  </a:lnTo>
                  <a:lnTo>
                    <a:pt x="17981" y="171799"/>
                  </a:lnTo>
                  <a:lnTo>
                    <a:pt x="26024" y="175364"/>
                  </a:lnTo>
                  <a:lnTo>
                    <a:pt x="34897" y="176571"/>
                  </a:lnTo>
                  <a:lnTo>
                    <a:pt x="50994" y="171673"/>
                  </a:lnTo>
                  <a:lnTo>
                    <a:pt x="58563" y="167091"/>
                  </a:lnTo>
                  <a:lnTo>
                    <a:pt x="70091" y="152642"/>
                  </a:lnTo>
                  <a:lnTo>
                    <a:pt x="77944" y="133352"/>
                  </a:lnTo>
                  <a:lnTo>
                    <a:pt x="82986" y="82840"/>
                  </a:lnTo>
                  <a:lnTo>
                    <a:pt x="78393" y="2780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791295" y="4648006"/>
              <a:ext cx="116330" cy="158523"/>
            </a:xfrm>
            <a:custGeom>
              <a:avLst/>
              <a:gdLst/>
              <a:ahLst/>
              <a:cxnLst/>
              <a:rect l="0" t="0" r="0" b="0"/>
              <a:pathLst>
                <a:path w="116330" h="158523">
                  <a:moveTo>
                    <a:pt x="73700" y="5590"/>
                  </a:moveTo>
                  <a:lnTo>
                    <a:pt x="56932" y="0"/>
                  </a:lnTo>
                  <a:lnTo>
                    <a:pt x="49653" y="693"/>
                  </a:lnTo>
                  <a:lnTo>
                    <a:pt x="35326" y="7703"/>
                  </a:lnTo>
                  <a:lnTo>
                    <a:pt x="14107" y="24803"/>
                  </a:lnTo>
                  <a:lnTo>
                    <a:pt x="10574" y="32436"/>
                  </a:lnTo>
                  <a:lnTo>
                    <a:pt x="9770" y="50277"/>
                  </a:lnTo>
                  <a:lnTo>
                    <a:pt x="13532" y="55268"/>
                  </a:lnTo>
                  <a:lnTo>
                    <a:pt x="19550" y="57426"/>
                  </a:lnTo>
                  <a:lnTo>
                    <a:pt x="70425" y="60466"/>
                  </a:lnTo>
                  <a:lnTo>
                    <a:pt x="96256" y="75012"/>
                  </a:lnTo>
                  <a:lnTo>
                    <a:pt x="111411" y="87527"/>
                  </a:lnTo>
                  <a:lnTo>
                    <a:pt x="115218" y="96479"/>
                  </a:lnTo>
                  <a:lnTo>
                    <a:pt x="116329" y="118904"/>
                  </a:lnTo>
                  <a:lnTo>
                    <a:pt x="109803" y="138230"/>
                  </a:lnTo>
                  <a:lnTo>
                    <a:pt x="104788" y="146659"/>
                  </a:lnTo>
                  <a:lnTo>
                    <a:pt x="96764" y="152278"/>
                  </a:lnTo>
                  <a:lnTo>
                    <a:pt x="75373" y="158522"/>
                  </a:lnTo>
                  <a:lnTo>
                    <a:pt x="42610" y="156448"/>
                  </a:lnTo>
                  <a:lnTo>
                    <a:pt x="0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887441" y="4589801"/>
              <a:ext cx="219710" cy="208493"/>
            </a:xfrm>
            <a:custGeom>
              <a:avLst/>
              <a:gdLst/>
              <a:ahLst/>
              <a:cxnLst/>
              <a:rect l="0" t="0" r="0" b="0"/>
              <a:pathLst>
                <a:path w="219710" h="208493">
                  <a:moveTo>
                    <a:pt x="30196" y="95380"/>
                  </a:moveTo>
                  <a:lnTo>
                    <a:pt x="46964" y="100969"/>
                  </a:lnTo>
                  <a:lnTo>
                    <a:pt x="64555" y="100594"/>
                  </a:lnTo>
                  <a:lnTo>
                    <a:pt x="82902" y="95357"/>
                  </a:lnTo>
                  <a:lnTo>
                    <a:pt x="98854" y="85231"/>
                  </a:lnTo>
                  <a:lnTo>
                    <a:pt x="102874" y="76916"/>
                  </a:lnTo>
                  <a:lnTo>
                    <a:pt x="104221" y="55198"/>
                  </a:lnTo>
                  <a:lnTo>
                    <a:pt x="92814" y="22253"/>
                  </a:lnTo>
                  <a:lnTo>
                    <a:pt x="77914" y="7117"/>
                  </a:lnTo>
                  <a:lnTo>
                    <a:pt x="69027" y="1443"/>
                  </a:lnTo>
                  <a:lnTo>
                    <a:pt x="59593" y="0"/>
                  </a:lnTo>
                  <a:lnTo>
                    <a:pt x="39752" y="4636"/>
                  </a:lnTo>
                  <a:lnTo>
                    <a:pt x="22355" y="20734"/>
                  </a:lnTo>
                  <a:lnTo>
                    <a:pt x="14440" y="31578"/>
                  </a:lnTo>
                  <a:lnTo>
                    <a:pt x="5646" y="59225"/>
                  </a:lnTo>
                  <a:lnTo>
                    <a:pt x="0" y="119044"/>
                  </a:lnTo>
                  <a:lnTo>
                    <a:pt x="5467" y="141382"/>
                  </a:lnTo>
                  <a:lnTo>
                    <a:pt x="28041" y="174787"/>
                  </a:lnTo>
                  <a:lnTo>
                    <a:pt x="53734" y="191178"/>
                  </a:lnTo>
                  <a:lnTo>
                    <a:pt x="96197" y="206026"/>
                  </a:lnTo>
                  <a:lnTo>
                    <a:pt x="139570" y="208492"/>
                  </a:lnTo>
                  <a:lnTo>
                    <a:pt x="197804" y="196338"/>
                  </a:lnTo>
                  <a:lnTo>
                    <a:pt x="219709" y="190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2484725" y="5654873"/>
            <a:ext cx="2513982" cy="599055"/>
            <a:chOff x="2484725" y="5654873"/>
            <a:chExt cx="2513982" cy="599055"/>
          </a:xfrm>
        </p:grpSpPr>
        <p:sp>
          <p:nvSpPr>
            <p:cNvPr id="250" name="Freeform 249"/>
            <p:cNvSpPr/>
            <p:nvPr/>
          </p:nvSpPr>
          <p:spPr>
            <a:xfrm>
              <a:off x="2484725" y="5698660"/>
              <a:ext cx="383761" cy="334170"/>
            </a:xfrm>
            <a:custGeom>
              <a:avLst/>
              <a:gdLst/>
              <a:ahLst/>
              <a:cxnLst/>
              <a:rect l="0" t="0" r="0" b="0"/>
              <a:pathLst>
                <a:path w="383761" h="334170">
                  <a:moveTo>
                    <a:pt x="0" y="113070"/>
                  </a:moveTo>
                  <a:lnTo>
                    <a:pt x="37478" y="121404"/>
                  </a:lnTo>
                  <a:lnTo>
                    <a:pt x="95316" y="130545"/>
                  </a:lnTo>
                  <a:lnTo>
                    <a:pt x="156384" y="139244"/>
                  </a:lnTo>
                  <a:lnTo>
                    <a:pt x="213486" y="152277"/>
                  </a:lnTo>
                  <a:lnTo>
                    <a:pt x="267298" y="154610"/>
                  </a:lnTo>
                  <a:lnTo>
                    <a:pt x="328655" y="163442"/>
                  </a:lnTo>
                  <a:lnTo>
                    <a:pt x="366051" y="161920"/>
                  </a:lnTo>
                  <a:lnTo>
                    <a:pt x="377395" y="159675"/>
                  </a:lnTo>
                  <a:lnTo>
                    <a:pt x="382618" y="154669"/>
                  </a:lnTo>
                  <a:lnTo>
                    <a:pt x="383760" y="147821"/>
                  </a:lnTo>
                  <a:lnTo>
                    <a:pt x="378790" y="130855"/>
                  </a:lnTo>
                  <a:lnTo>
                    <a:pt x="343294" y="70669"/>
                  </a:lnTo>
                  <a:lnTo>
                    <a:pt x="308752" y="23865"/>
                  </a:lnTo>
                  <a:lnTo>
                    <a:pt x="282165" y="1371"/>
                  </a:lnTo>
                  <a:lnTo>
                    <a:pt x="277017" y="0"/>
                  </a:lnTo>
                  <a:lnTo>
                    <a:pt x="274755" y="2595"/>
                  </a:lnTo>
                  <a:lnTo>
                    <a:pt x="274417" y="7835"/>
                  </a:lnTo>
                  <a:lnTo>
                    <a:pt x="283400" y="23015"/>
                  </a:lnTo>
                  <a:lnTo>
                    <a:pt x="340387" y="84767"/>
                  </a:lnTo>
                  <a:lnTo>
                    <a:pt x="375512" y="125648"/>
                  </a:lnTo>
                  <a:lnTo>
                    <a:pt x="380194" y="148686"/>
                  </a:lnTo>
                  <a:lnTo>
                    <a:pt x="377205" y="172183"/>
                  </a:lnTo>
                  <a:lnTo>
                    <a:pt x="368078" y="190425"/>
                  </a:lnTo>
                  <a:lnTo>
                    <a:pt x="334749" y="228436"/>
                  </a:lnTo>
                  <a:lnTo>
                    <a:pt x="273551" y="282565"/>
                  </a:lnTo>
                  <a:lnTo>
                    <a:pt x="210570" y="334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2947979" y="5654873"/>
              <a:ext cx="221099" cy="504299"/>
            </a:xfrm>
            <a:custGeom>
              <a:avLst/>
              <a:gdLst/>
              <a:ahLst/>
              <a:cxnLst/>
              <a:rect l="0" t="0" r="0" b="0"/>
              <a:pathLst>
                <a:path w="221099" h="504299">
                  <a:moveTo>
                    <a:pt x="0" y="493769"/>
                  </a:moveTo>
                  <a:lnTo>
                    <a:pt x="8405" y="443337"/>
                  </a:lnTo>
                  <a:lnTo>
                    <a:pt x="17958" y="388359"/>
                  </a:lnTo>
                  <a:lnTo>
                    <a:pt x="31667" y="329795"/>
                  </a:lnTo>
                  <a:lnTo>
                    <a:pt x="40050" y="278495"/>
                  </a:lnTo>
                  <a:lnTo>
                    <a:pt x="42876" y="224472"/>
                  </a:lnTo>
                  <a:lnTo>
                    <a:pt x="50367" y="172553"/>
                  </a:lnTo>
                  <a:lnTo>
                    <a:pt x="52193" y="112254"/>
                  </a:lnTo>
                  <a:lnTo>
                    <a:pt x="52554" y="64642"/>
                  </a:lnTo>
                  <a:lnTo>
                    <a:pt x="52637" y="127475"/>
                  </a:lnTo>
                  <a:lnTo>
                    <a:pt x="58230" y="181859"/>
                  </a:lnTo>
                  <a:lnTo>
                    <a:pt x="71770" y="228086"/>
                  </a:lnTo>
                  <a:lnTo>
                    <a:pt x="82981" y="245447"/>
                  </a:lnTo>
                  <a:lnTo>
                    <a:pt x="89246" y="248672"/>
                  </a:lnTo>
                  <a:lnTo>
                    <a:pt x="95762" y="248483"/>
                  </a:lnTo>
                  <a:lnTo>
                    <a:pt x="102446" y="246017"/>
                  </a:lnTo>
                  <a:lnTo>
                    <a:pt x="112992" y="233919"/>
                  </a:lnTo>
                  <a:lnTo>
                    <a:pt x="132989" y="179094"/>
                  </a:lnTo>
                  <a:lnTo>
                    <a:pt x="147325" y="124812"/>
                  </a:lnTo>
                  <a:lnTo>
                    <a:pt x="164937" y="63427"/>
                  </a:lnTo>
                  <a:lnTo>
                    <a:pt x="175863" y="17129"/>
                  </a:lnTo>
                  <a:lnTo>
                    <a:pt x="177597" y="0"/>
                  </a:lnTo>
                  <a:lnTo>
                    <a:pt x="178802" y="44376"/>
                  </a:lnTo>
                  <a:lnTo>
                    <a:pt x="178930" y="92204"/>
                  </a:lnTo>
                  <a:lnTo>
                    <a:pt x="178968" y="154599"/>
                  </a:lnTo>
                  <a:lnTo>
                    <a:pt x="178977" y="197968"/>
                  </a:lnTo>
                  <a:lnTo>
                    <a:pt x="182102" y="252486"/>
                  </a:lnTo>
                  <a:lnTo>
                    <a:pt x="187317" y="300225"/>
                  </a:lnTo>
                  <a:lnTo>
                    <a:pt x="191982" y="358824"/>
                  </a:lnTo>
                  <a:lnTo>
                    <a:pt x="197653" y="414401"/>
                  </a:lnTo>
                  <a:lnTo>
                    <a:pt x="205159" y="469513"/>
                  </a:lnTo>
                  <a:lnTo>
                    <a:pt x="221098" y="504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242777" y="601177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20" y="42691"/>
                  </a:lnTo>
                  <a:lnTo>
                    <a:pt x="9553" y="10206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3221720" y="5832787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3308356" y="5926832"/>
              <a:ext cx="123935" cy="221962"/>
            </a:xfrm>
            <a:custGeom>
              <a:avLst/>
              <a:gdLst/>
              <a:ahLst/>
              <a:cxnLst/>
              <a:rect l="0" t="0" r="0" b="0"/>
              <a:pathLst>
                <a:path w="123935" h="221962">
                  <a:moveTo>
                    <a:pt x="92348" y="42826"/>
                  </a:moveTo>
                  <a:lnTo>
                    <a:pt x="86759" y="26058"/>
                  </a:lnTo>
                  <a:lnTo>
                    <a:pt x="74657" y="11587"/>
                  </a:lnTo>
                  <a:lnTo>
                    <a:pt x="66516" y="4452"/>
                  </a:lnTo>
                  <a:lnTo>
                    <a:pt x="57579" y="866"/>
                  </a:lnTo>
                  <a:lnTo>
                    <a:pt x="38291" y="0"/>
                  </a:lnTo>
                  <a:lnTo>
                    <a:pt x="30574" y="3747"/>
                  </a:lnTo>
                  <a:lnTo>
                    <a:pt x="18880" y="17269"/>
                  </a:lnTo>
                  <a:lnTo>
                    <a:pt x="5719" y="50201"/>
                  </a:lnTo>
                  <a:lnTo>
                    <a:pt x="0" y="89594"/>
                  </a:lnTo>
                  <a:lnTo>
                    <a:pt x="6473" y="136422"/>
                  </a:lnTo>
                  <a:lnTo>
                    <a:pt x="22136" y="179467"/>
                  </a:lnTo>
                  <a:lnTo>
                    <a:pt x="47413" y="216176"/>
                  </a:lnTo>
                  <a:lnTo>
                    <a:pt x="56542" y="220394"/>
                  </a:lnTo>
                  <a:lnTo>
                    <a:pt x="79164" y="221961"/>
                  </a:lnTo>
                  <a:lnTo>
                    <a:pt x="98577" y="215638"/>
                  </a:lnTo>
                  <a:lnTo>
                    <a:pt x="123934" y="200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3453347" y="5716974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3119" y="215446"/>
                  </a:lnTo>
                  <a:lnTo>
                    <a:pt x="8333" y="270896"/>
                  </a:lnTo>
                  <a:lnTo>
                    <a:pt x="9878" y="332949"/>
                  </a:lnTo>
                  <a:lnTo>
                    <a:pt x="13455" y="385261"/>
                  </a:lnTo>
                  <a:lnTo>
                    <a:pt x="18805" y="424157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461731" y="5864373"/>
              <a:ext cx="117959" cy="221099"/>
            </a:xfrm>
            <a:custGeom>
              <a:avLst/>
              <a:gdLst/>
              <a:ahLst/>
              <a:cxnLst/>
              <a:rect l="0" t="0" r="0" b="0"/>
              <a:pathLst>
                <a:path w="117959" h="221099">
                  <a:moveTo>
                    <a:pt x="86372" y="0"/>
                  </a:moveTo>
                  <a:lnTo>
                    <a:pt x="43710" y="54114"/>
                  </a:lnTo>
                  <a:lnTo>
                    <a:pt x="682" y="117363"/>
                  </a:lnTo>
                  <a:lnTo>
                    <a:pt x="0" y="126205"/>
                  </a:lnTo>
                  <a:lnTo>
                    <a:pt x="5481" y="142269"/>
                  </a:lnTo>
                  <a:lnTo>
                    <a:pt x="21720" y="164466"/>
                  </a:lnTo>
                  <a:lnTo>
                    <a:pt x="79666" y="203328"/>
                  </a:lnTo>
                  <a:lnTo>
                    <a:pt x="11795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611274" y="5874663"/>
              <a:ext cx="97864" cy="179224"/>
            </a:xfrm>
            <a:custGeom>
              <a:avLst/>
              <a:gdLst/>
              <a:ahLst/>
              <a:cxnLst/>
              <a:rect l="0" t="0" r="0" b="0"/>
              <a:pathLst>
                <a:path w="97864" h="179224">
                  <a:moveTo>
                    <a:pt x="0" y="105523"/>
                  </a:moveTo>
                  <a:lnTo>
                    <a:pt x="42692" y="102403"/>
                  </a:lnTo>
                  <a:lnTo>
                    <a:pt x="62258" y="95948"/>
                  </a:lnTo>
                  <a:lnTo>
                    <a:pt x="78753" y="85280"/>
                  </a:lnTo>
                  <a:lnTo>
                    <a:pt x="90763" y="69620"/>
                  </a:lnTo>
                  <a:lnTo>
                    <a:pt x="95604" y="60531"/>
                  </a:lnTo>
                  <a:lnTo>
                    <a:pt x="97863" y="41073"/>
                  </a:lnTo>
                  <a:lnTo>
                    <a:pt x="93797" y="21897"/>
                  </a:lnTo>
                  <a:lnTo>
                    <a:pt x="84192" y="5574"/>
                  </a:lnTo>
                  <a:lnTo>
                    <a:pt x="77185" y="1456"/>
                  </a:lnTo>
                  <a:lnTo>
                    <a:pt x="60041" y="0"/>
                  </a:lnTo>
                  <a:lnTo>
                    <a:pt x="43843" y="6371"/>
                  </a:lnTo>
                  <a:lnTo>
                    <a:pt x="36247" y="11346"/>
                  </a:lnTo>
                  <a:lnTo>
                    <a:pt x="24689" y="26232"/>
                  </a:lnTo>
                  <a:lnTo>
                    <a:pt x="7737" y="64384"/>
                  </a:lnTo>
                  <a:lnTo>
                    <a:pt x="6559" y="84900"/>
                  </a:lnTo>
                  <a:lnTo>
                    <a:pt x="11104" y="105716"/>
                  </a:lnTo>
                  <a:lnTo>
                    <a:pt x="26817" y="135996"/>
                  </a:lnTo>
                  <a:lnTo>
                    <a:pt x="39605" y="152602"/>
                  </a:lnTo>
                  <a:lnTo>
                    <a:pt x="65547" y="169516"/>
                  </a:lnTo>
                  <a:lnTo>
                    <a:pt x="94757" y="179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3748145" y="5948601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14471" y="15641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3737616" y="5885430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126342" y="0"/>
                  </a:moveTo>
                  <a:lnTo>
                    <a:pt x="110701" y="17980"/>
                  </a:lnTo>
                  <a:lnTo>
                    <a:pt x="86735" y="74353"/>
                  </a:lnTo>
                  <a:lnTo>
                    <a:pt x="61147" y="137606"/>
                  </a:lnTo>
                  <a:lnTo>
                    <a:pt x="49573" y="187261"/>
                  </a:lnTo>
                  <a:lnTo>
                    <a:pt x="35182" y="246867"/>
                  </a:lnTo>
                  <a:lnTo>
                    <a:pt x="17559" y="304560"/>
                  </a:lnTo>
                  <a:lnTo>
                    <a:pt x="3121" y="35162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032414" y="5731279"/>
              <a:ext cx="231628" cy="375250"/>
            </a:xfrm>
            <a:custGeom>
              <a:avLst/>
              <a:gdLst/>
              <a:ahLst/>
              <a:cxnLst/>
              <a:rect l="0" t="0" r="0" b="0"/>
              <a:pathLst>
                <a:path w="231628" h="375250">
                  <a:moveTo>
                    <a:pt x="0" y="375249"/>
                  </a:moveTo>
                  <a:lnTo>
                    <a:pt x="11179" y="364071"/>
                  </a:lnTo>
                  <a:lnTo>
                    <a:pt x="16667" y="342985"/>
                  </a:lnTo>
                  <a:lnTo>
                    <a:pt x="20190" y="281789"/>
                  </a:lnTo>
                  <a:lnTo>
                    <a:pt x="26389" y="230704"/>
                  </a:lnTo>
                  <a:lnTo>
                    <a:pt x="30046" y="178523"/>
                  </a:lnTo>
                  <a:lnTo>
                    <a:pt x="36719" y="131606"/>
                  </a:lnTo>
                  <a:lnTo>
                    <a:pt x="40857" y="123913"/>
                  </a:lnTo>
                  <a:lnTo>
                    <a:pt x="45955" y="121125"/>
                  </a:lnTo>
                  <a:lnTo>
                    <a:pt x="51694" y="121605"/>
                  </a:lnTo>
                  <a:lnTo>
                    <a:pt x="56689" y="125435"/>
                  </a:lnTo>
                  <a:lnTo>
                    <a:pt x="65360" y="139048"/>
                  </a:lnTo>
                  <a:lnTo>
                    <a:pt x="87174" y="194854"/>
                  </a:lnTo>
                  <a:lnTo>
                    <a:pt x="93211" y="205853"/>
                  </a:lnTo>
                  <a:lnTo>
                    <a:pt x="99576" y="210845"/>
                  </a:lnTo>
                  <a:lnTo>
                    <a:pt x="106158" y="211835"/>
                  </a:lnTo>
                  <a:lnTo>
                    <a:pt x="112886" y="210154"/>
                  </a:lnTo>
                  <a:lnTo>
                    <a:pt x="126601" y="198928"/>
                  </a:lnTo>
                  <a:lnTo>
                    <a:pt x="139325" y="181071"/>
                  </a:lnTo>
                  <a:lnTo>
                    <a:pt x="157026" y="128359"/>
                  </a:lnTo>
                  <a:lnTo>
                    <a:pt x="168189" y="79048"/>
                  </a:lnTo>
                  <a:lnTo>
                    <a:pt x="175786" y="27393"/>
                  </a:lnTo>
                  <a:lnTo>
                    <a:pt x="178733" y="1888"/>
                  </a:lnTo>
                  <a:lnTo>
                    <a:pt x="181156" y="0"/>
                  </a:lnTo>
                  <a:lnTo>
                    <a:pt x="183942" y="2250"/>
                  </a:lnTo>
                  <a:lnTo>
                    <a:pt x="193452" y="33364"/>
                  </a:lnTo>
                  <a:lnTo>
                    <a:pt x="198089" y="85217"/>
                  </a:lnTo>
                  <a:lnTo>
                    <a:pt x="202293" y="127803"/>
                  </a:lnTo>
                  <a:lnTo>
                    <a:pt x="206892" y="171687"/>
                  </a:lnTo>
                  <a:lnTo>
                    <a:pt x="209480" y="228107"/>
                  </a:lnTo>
                  <a:lnTo>
                    <a:pt x="213474" y="289686"/>
                  </a:lnTo>
                  <a:lnTo>
                    <a:pt x="221959" y="326501"/>
                  </a:lnTo>
                  <a:lnTo>
                    <a:pt x="231627" y="354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287928" y="5906487"/>
              <a:ext cx="120748" cy="189429"/>
            </a:xfrm>
            <a:custGeom>
              <a:avLst/>
              <a:gdLst/>
              <a:ahLst/>
              <a:cxnLst/>
              <a:rect l="0" t="0" r="0" b="0"/>
              <a:pathLst>
                <a:path w="120748" h="189429">
                  <a:moveTo>
                    <a:pt x="91927" y="21057"/>
                  </a:moveTo>
                  <a:lnTo>
                    <a:pt x="75159" y="15468"/>
                  </a:lnTo>
                  <a:lnTo>
                    <a:pt x="57568" y="18963"/>
                  </a:lnTo>
                  <a:lnTo>
                    <a:pt x="39222" y="29485"/>
                  </a:lnTo>
                  <a:lnTo>
                    <a:pt x="16909" y="55139"/>
                  </a:lnTo>
                  <a:lnTo>
                    <a:pt x="6723" y="74809"/>
                  </a:lnTo>
                  <a:lnTo>
                    <a:pt x="0" y="116792"/>
                  </a:lnTo>
                  <a:lnTo>
                    <a:pt x="3598" y="155098"/>
                  </a:lnTo>
                  <a:lnTo>
                    <a:pt x="12115" y="174607"/>
                  </a:lnTo>
                  <a:lnTo>
                    <a:pt x="17662" y="183085"/>
                  </a:lnTo>
                  <a:lnTo>
                    <a:pt x="26039" y="187567"/>
                  </a:lnTo>
                  <a:lnTo>
                    <a:pt x="47825" y="189428"/>
                  </a:lnTo>
                  <a:lnTo>
                    <a:pt x="66867" y="183236"/>
                  </a:lnTo>
                  <a:lnTo>
                    <a:pt x="83129" y="171515"/>
                  </a:lnTo>
                  <a:lnTo>
                    <a:pt x="98155" y="154608"/>
                  </a:lnTo>
                  <a:lnTo>
                    <a:pt x="114179" y="119769"/>
                  </a:lnTo>
                  <a:lnTo>
                    <a:pt x="120747" y="79811"/>
                  </a:lnTo>
                  <a:lnTo>
                    <a:pt x="117103" y="43924"/>
                  </a:lnTo>
                  <a:lnTo>
                    <a:pt x="102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453554" y="5843316"/>
              <a:ext cx="123659" cy="221074"/>
            </a:xfrm>
            <a:custGeom>
              <a:avLst/>
              <a:gdLst/>
              <a:ahLst/>
              <a:cxnLst/>
              <a:rect l="0" t="0" r="0" b="0"/>
              <a:pathLst>
                <a:path w="123659" h="221074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3632"/>
                  </a:lnTo>
                  <a:lnTo>
                    <a:pt x="9575" y="197442"/>
                  </a:lnTo>
                  <a:lnTo>
                    <a:pt x="20243" y="214873"/>
                  </a:lnTo>
                  <a:lnTo>
                    <a:pt x="27534" y="219288"/>
                  </a:lnTo>
                  <a:lnTo>
                    <a:pt x="44993" y="221073"/>
                  </a:lnTo>
                  <a:lnTo>
                    <a:pt x="61331" y="214848"/>
                  </a:lnTo>
                  <a:lnTo>
                    <a:pt x="90884" y="191787"/>
                  </a:lnTo>
                  <a:lnTo>
                    <a:pt x="106607" y="166010"/>
                  </a:lnTo>
                  <a:lnTo>
                    <a:pt x="121231" y="116283"/>
                  </a:lnTo>
                  <a:lnTo>
                    <a:pt x="123658" y="71759"/>
                  </a:lnTo>
                  <a:lnTo>
                    <a:pt x="11581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605695" y="5822259"/>
              <a:ext cx="134404" cy="255734"/>
            </a:xfrm>
            <a:custGeom>
              <a:avLst/>
              <a:gdLst/>
              <a:ahLst/>
              <a:cxnLst/>
              <a:rect l="0" t="0" r="0" b="0"/>
              <a:pathLst>
                <a:path w="134404" h="255734">
                  <a:moveTo>
                    <a:pt x="90014" y="0"/>
                  </a:moveTo>
                  <a:lnTo>
                    <a:pt x="36987" y="14654"/>
                  </a:lnTo>
                  <a:lnTo>
                    <a:pt x="19264" y="27570"/>
                  </a:lnTo>
                  <a:lnTo>
                    <a:pt x="11262" y="35927"/>
                  </a:lnTo>
                  <a:lnTo>
                    <a:pt x="2371" y="57692"/>
                  </a:lnTo>
                  <a:lnTo>
                    <a:pt x="0" y="70047"/>
                  </a:lnTo>
                  <a:lnTo>
                    <a:pt x="1929" y="79453"/>
                  </a:lnTo>
                  <a:lnTo>
                    <a:pt x="6724" y="86894"/>
                  </a:lnTo>
                  <a:lnTo>
                    <a:pt x="21411" y="98281"/>
                  </a:lnTo>
                  <a:lnTo>
                    <a:pt x="39637" y="107241"/>
                  </a:lnTo>
                  <a:lnTo>
                    <a:pt x="98646" y="117804"/>
                  </a:lnTo>
                  <a:lnTo>
                    <a:pt x="109807" y="120649"/>
                  </a:lnTo>
                  <a:lnTo>
                    <a:pt x="118417" y="126056"/>
                  </a:lnTo>
                  <a:lnTo>
                    <a:pt x="131104" y="141423"/>
                  </a:lnTo>
                  <a:lnTo>
                    <a:pt x="134403" y="163070"/>
                  </a:lnTo>
                  <a:lnTo>
                    <a:pt x="126989" y="209506"/>
                  </a:lnTo>
                  <a:lnTo>
                    <a:pt x="112018" y="236251"/>
                  </a:lnTo>
                  <a:lnTo>
                    <a:pt x="96285" y="248500"/>
                  </a:lnTo>
                  <a:lnTo>
                    <a:pt x="87176" y="253404"/>
                  </a:lnTo>
                  <a:lnTo>
                    <a:pt x="70816" y="255733"/>
                  </a:lnTo>
                  <a:lnTo>
                    <a:pt x="4790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761071" y="5858801"/>
              <a:ext cx="119411" cy="237200"/>
            </a:xfrm>
            <a:custGeom>
              <a:avLst/>
              <a:gdLst/>
              <a:ahLst/>
              <a:cxnLst/>
              <a:rect l="0" t="0" r="0" b="0"/>
              <a:pathLst>
                <a:path w="119411" h="237200">
                  <a:moveTo>
                    <a:pt x="29395" y="89800"/>
                  </a:moveTo>
                  <a:lnTo>
                    <a:pt x="72087" y="86680"/>
                  </a:lnTo>
                  <a:lnTo>
                    <a:pt x="91653" y="80224"/>
                  </a:lnTo>
                  <a:lnTo>
                    <a:pt x="108148" y="69556"/>
                  </a:lnTo>
                  <a:lnTo>
                    <a:pt x="113483" y="61096"/>
                  </a:lnTo>
                  <a:lnTo>
                    <a:pt x="119410" y="39218"/>
                  </a:lnTo>
                  <a:lnTo>
                    <a:pt x="118651" y="29173"/>
                  </a:lnTo>
                  <a:lnTo>
                    <a:pt x="111568" y="11772"/>
                  </a:lnTo>
                  <a:lnTo>
                    <a:pt x="104064" y="6196"/>
                  </a:lnTo>
                  <a:lnTo>
                    <a:pt x="83248" y="0"/>
                  </a:lnTo>
                  <a:lnTo>
                    <a:pt x="61519" y="3485"/>
                  </a:lnTo>
                  <a:lnTo>
                    <a:pt x="50811" y="7690"/>
                  </a:lnTo>
                  <a:lnTo>
                    <a:pt x="35794" y="21722"/>
                  </a:lnTo>
                  <a:lnTo>
                    <a:pt x="12690" y="69483"/>
                  </a:lnTo>
                  <a:lnTo>
                    <a:pt x="2738" y="102887"/>
                  </a:lnTo>
                  <a:lnTo>
                    <a:pt x="0" y="132661"/>
                  </a:lnTo>
                  <a:lnTo>
                    <a:pt x="5022" y="159152"/>
                  </a:lnTo>
                  <a:lnTo>
                    <a:pt x="21004" y="190677"/>
                  </a:lnTo>
                  <a:lnTo>
                    <a:pt x="35024" y="205994"/>
                  </a:lnTo>
                  <a:lnTo>
                    <a:pt x="92566" y="237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969450" y="6074943"/>
              <a:ext cx="29257" cy="157928"/>
            </a:xfrm>
            <a:custGeom>
              <a:avLst/>
              <a:gdLst/>
              <a:ahLst/>
              <a:cxnLst/>
              <a:rect l="0" t="0" r="0" b="0"/>
              <a:pathLst>
                <a:path w="29257" h="157928">
                  <a:moveTo>
                    <a:pt x="0" y="0"/>
                  </a:moveTo>
                  <a:lnTo>
                    <a:pt x="23720" y="53028"/>
                  </a:lnTo>
                  <a:lnTo>
                    <a:pt x="29256" y="89931"/>
                  </a:lnTo>
                  <a:lnTo>
                    <a:pt x="25306" y="12491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5253823" y="5464290"/>
            <a:ext cx="2881951" cy="766941"/>
            <a:chOff x="5253823" y="5464290"/>
            <a:chExt cx="2881951" cy="766941"/>
          </a:xfrm>
        </p:grpSpPr>
        <p:sp>
          <p:nvSpPr>
            <p:cNvPr id="267" name="Freeform 266"/>
            <p:cNvSpPr/>
            <p:nvPr/>
          </p:nvSpPr>
          <p:spPr>
            <a:xfrm>
              <a:off x="5253823" y="5505457"/>
              <a:ext cx="231525" cy="476868"/>
            </a:xfrm>
            <a:custGeom>
              <a:avLst/>
              <a:gdLst/>
              <a:ahLst/>
              <a:cxnLst/>
              <a:rect l="0" t="0" r="0" b="0"/>
              <a:pathLst>
                <a:path w="231525" h="476868">
                  <a:moveTo>
                    <a:pt x="178881" y="74646"/>
                  </a:moveTo>
                  <a:lnTo>
                    <a:pt x="169306" y="43364"/>
                  </a:lnTo>
                  <a:lnTo>
                    <a:pt x="151348" y="19624"/>
                  </a:lnTo>
                  <a:lnTo>
                    <a:pt x="133889" y="4958"/>
                  </a:lnTo>
                  <a:lnTo>
                    <a:pt x="111311" y="0"/>
                  </a:lnTo>
                  <a:lnTo>
                    <a:pt x="86849" y="2866"/>
                  </a:lnTo>
                  <a:lnTo>
                    <a:pt x="64279" y="11938"/>
                  </a:lnTo>
                  <a:lnTo>
                    <a:pt x="48788" y="26889"/>
                  </a:lnTo>
                  <a:lnTo>
                    <a:pt x="18120" y="77629"/>
                  </a:lnTo>
                  <a:lnTo>
                    <a:pt x="3843" y="139793"/>
                  </a:lnTo>
                  <a:lnTo>
                    <a:pt x="1066" y="191046"/>
                  </a:lnTo>
                  <a:lnTo>
                    <a:pt x="243" y="246395"/>
                  </a:lnTo>
                  <a:lnTo>
                    <a:pt x="0" y="304130"/>
                  </a:lnTo>
                  <a:lnTo>
                    <a:pt x="3047" y="355161"/>
                  </a:lnTo>
                  <a:lnTo>
                    <a:pt x="14557" y="414326"/>
                  </a:lnTo>
                  <a:lnTo>
                    <a:pt x="30237" y="451373"/>
                  </a:lnTo>
                  <a:lnTo>
                    <a:pt x="46137" y="467468"/>
                  </a:lnTo>
                  <a:lnTo>
                    <a:pt x="55290" y="473398"/>
                  </a:lnTo>
                  <a:lnTo>
                    <a:pt x="77939" y="476867"/>
                  </a:lnTo>
                  <a:lnTo>
                    <a:pt x="101262" y="473340"/>
                  </a:lnTo>
                  <a:lnTo>
                    <a:pt x="127547" y="458200"/>
                  </a:lnTo>
                  <a:lnTo>
                    <a:pt x="142808" y="445546"/>
                  </a:lnTo>
                  <a:lnTo>
                    <a:pt x="158964" y="419679"/>
                  </a:lnTo>
                  <a:lnTo>
                    <a:pt x="173734" y="378328"/>
                  </a:lnTo>
                  <a:lnTo>
                    <a:pt x="176186" y="341011"/>
                  </a:lnTo>
                  <a:lnTo>
                    <a:pt x="172614" y="318203"/>
                  </a:lnTo>
                  <a:lnTo>
                    <a:pt x="164008" y="299487"/>
                  </a:lnTo>
                  <a:lnTo>
                    <a:pt x="137365" y="265822"/>
                  </a:lnTo>
                  <a:lnTo>
                    <a:pt x="162294" y="278648"/>
                  </a:lnTo>
                  <a:lnTo>
                    <a:pt x="213150" y="292685"/>
                  </a:lnTo>
                  <a:lnTo>
                    <a:pt x="231524" y="295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5477049" y="5810127"/>
              <a:ext cx="127881" cy="191246"/>
            </a:xfrm>
            <a:custGeom>
              <a:avLst/>
              <a:gdLst/>
              <a:ahLst/>
              <a:cxnLst/>
              <a:rect l="0" t="0" r="0" b="0"/>
              <a:pathLst>
                <a:path w="127881" h="191246">
                  <a:moveTo>
                    <a:pt x="60940" y="12132"/>
                  </a:moveTo>
                  <a:lnTo>
                    <a:pt x="49762" y="954"/>
                  </a:lnTo>
                  <a:lnTo>
                    <a:pt x="44130" y="0"/>
                  </a:lnTo>
                  <a:lnTo>
                    <a:pt x="38035" y="1705"/>
                  </a:lnTo>
                  <a:lnTo>
                    <a:pt x="31632" y="5180"/>
                  </a:lnTo>
                  <a:lnTo>
                    <a:pt x="21398" y="18401"/>
                  </a:lnTo>
                  <a:lnTo>
                    <a:pt x="5296" y="55484"/>
                  </a:lnTo>
                  <a:lnTo>
                    <a:pt x="0" y="91788"/>
                  </a:lnTo>
                  <a:lnTo>
                    <a:pt x="4019" y="126591"/>
                  </a:lnTo>
                  <a:lnTo>
                    <a:pt x="18208" y="159129"/>
                  </a:lnTo>
                  <a:lnTo>
                    <a:pt x="37231" y="185408"/>
                  </a:lnTo>
                  <a:lnTo>
                    <a:pt x="45134" y="189650"/>
                  </a:lnTo>
                  <a:lnTo>
                    <a:pt x="63274" y="191245"/>
                  </a:lnTo>
                  <a:lnTo>
                    <a:pt x="93217" y="179976"/>
                  </a:lnTo>
                  <a:lnTo>
                    <a:pt x="107651" y="161989"/>
                  </a:lnTo>
                  <a:lnTo>
                    <a:pt x="126449" y="112313"/>
                  </a:lnTo>
                  <a:lnTo>
                    <a:pt x="127880" y="88242"/>
                  </a:lnTo>
                  <a:lnTo>
                    <a:pt x="119267" y="44193"/>
                  </a:lnTo>
                  <a:lnTo>
                    <a:pt x="113862" y="35846"/>
                  </a:lnTo>
                  <a:lnTo>
                    <a:pt x="81997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5654339" y="5510306"/>
              <a:ext cx="104604" cy="519463"/>
            </a:xfrm>
            <a:custGeom>
              <a:avLst/>
              <a:gdLst/>
              <a:ahLst/>
              <a:cxnLst/>
              <a:rect l="0" t="0" r="0" b="0"/>
              <a:pathLst>
                <a:path w="104604" h="519463">
                  <a:moveTo>
                    <a:pt x="62635" y="375124"/>
                  </a:moveTo>
                  <a:lnTo>
                    <a:pt x="62635" y="316507"/>
                  </a:lnTo>
                  <a:lnTo>
                    <a:pt x="59125" y="306800"/>
                  </a:lnTo>
                  <a:lnTo>
                    <a:pt x="45867" y="292895"/>
                  </a:lnTo>
                  <a:lnTo>
                    <a:pt x="38588" y="291059"/>
                  </a:lnTo>
                  <a:lnTo>
                    <a:pt x="31396" y="292174"/>
                  </a:lnTo>
                  <a:lnTo>
                    <a:pt x="24262" y="295257"/>
                  </a:lnTo>
                  <a:lnTo>
                    <a:pt x="13215" y="308042"/>
                  </a:lnTo>
                  <a:lnTo>
                    <a:pt x="8631" y="316365"/>
                  </a:lnTo>
                  <a:lnTo>
                    <a:pt x="1275" y="371749"/>
                  </a:lnTo>
                  <a:lnTo>
                    <a:pt x="0" y="420657"/>
                  </a:lnTo>
                  <a:lnTo>
                    <a:pt x="2689" y="476578"/>
                  </a:lnTo>
                  <a:lnTo>
                    <a:pt x="9086" y="498593"/>
                  </a:lnTo>
                  <a:lnTo>
                    <a:pt x="19728" y="516176"/>
                  </a:lnTo>
                  <a:lnTo>
                    <a:pt x="25842" y="519462"/>
                  </a:lnTo>
                  <a:lnTo>
                    <a:pt x="32257" y="519312"/>
                  </a:lnTo>
                  <a:lnTo>
                    <a:pt x="45624" y="512907"/>
                  </a:lnTo>
                  <a:lnTo>
                    <a:pt x="59364" y="502261"/>
                  </a:lnTo>
                  <a:lnTo>
                    <a:pt x="74664" y="477525"/>
                  </a:lnTo>
                  <a:lnTo>
                    <a:pt x="89144" y="428150"/>
                  </a:lnTo>
                  <a:lnTo>
                    <a:pt x="96337" y="369524"/>
                  </a:lnTo>
                  <a:lnTo>
                    <a:pt x="103087" y="306687"/>
                  </a:lnTo>
                  <a:lnTo>
                    <a:pt x="104257" y="247222"/>
                  </a:lnTo>
                  <a:lnTo>
                    <a:pt x="104603" y="185149"/>
                  </a:lnTo>
                  <a:lnTo>
                    <a:pt x="99117" y="127892"/>
                  </a:lnTo>
                  <a:lnTo>
                    <a:pt x="86782" y="64549"/>
                  </a:lnTo>
                  <a:lnTo>
                    <a:pt x="75379" y="23529"/>
                  </a:lnTo>
                  <a:lnTo>
                    <a:pt x="64010" y="4000"/>
                  </a:lnTo>
                  <a:lnTo>
                    <a:pt x="57702" y="196"/>
                  </a:lnTo>
                  <a:lnTo>
                    <a:pt x="51158" y="0"/>
                  </a:lnTo>
                  <a:lnTo>
                    <a:pt x="44455" y="2209"/>
                  </a:lnTo>
                  <a:lnTo>
                    <a:pt x="41156" y="8361"/>
                  </a:lnTo>
                  <a:lnTo>
                    <a:pt x="41292" y="64856"/>
                  </a:lnTo>
                  <a:lnTo>
                    <a:pt x="41493" y="111097"/>
                  </a:lnTo>
                  <a:lnTo>
                    <a:pt x="41553" y="167432"/>
                  </a:lnTo>
                  <a:lnTo>
                    <a:pt x="41571" y="217399"/>
                  </a:lnTo>
                  <a:lnTo>
                    <a:pt x="49982" y="271308"/>
                  </a:lnTo>
                  <a:lnTo>
                    <a:pt x="59536" y="323697"/>
                  </a:lnTo>
                  <a:lnTo>
                    <a:pt x="73244" y="381386"/>
                  </a:lnTo>
                  <a:lnTo>
                    <a:pt x="83692" y="438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5811730" y="5790673"/>
              <a:ext cx="147400" cy="205848"/>
            </a:xfrm>
            <a:custGeom>
              <a:avLst/>
              <a:gdLst/>
              <a:ahLst/>
              <a:cxnLst/>
              <a:rect l="0" t="0" r="0" b="0"/>
              <a:pathLst>
                <a:path w="147400" h="205848">
                  <a:moveTo>
                    <a:pt x="0" y="0"/>
                  </a:moveTo>
                  <a:lnTo>
                    <a:pt x="17981" y="15641"/>
                  </a:lnTo>
                  <a:lnTo>
                    <a:pt x="74354" y="38437"/>
                  </a:lnTo>
                  <a:lnTo>
                    <a:pt x="95047" y="45549"/>
                  </a:lnTo>
                  <a:lnTo>
                    <a:pt x="100800" y="51423"/>
                  </a:lnTo>
                  <a:lnTo>
                    <a:pt x="103465" y="58849"/>
                  </a:lnTo>
                  <a:lnTo>
                    <a:pt x="104072" y="67308"/>
                  </a:lnTo>
                  <a:lnTo>
                    <a:pt x="98506" y="82948"/>
                  </a:lnTo>
                  <a:lnTo>
                    <a:pt x="55756" y="138875"/>
                  </a:lnTo>
                  <a:lnTo>
                    <a:pt x="40567" y="169050"/>
                  </a:lnTo>
                  <a:lnTo>
                    <a:pt x="39913" y="178211"/>
                  </a:lnTo>
                  <a:lnTo>
                    <a:pt x="45425" y="194629"/>
                  </a:lnTo>
                  <a:lnTo>
                    <a:pt x="52510" y="199943"/>
                  </a:lnTo>
                  <a:lnTo>
                    <a:pt x="72861" y="205847"/>
                  </a:lnTo>
                  <a:lnTo>
                    <a:pt x="105037" y="203581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5990715" y="588543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4654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5959129" y="5695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6011772" y="5537989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0" y="0"/>
                  </a:moveTo>
                  <a:lnTo>
                    <a:pt x="0" y="58617"/>
                  </a:lnTo>
                  <a:lnTo>
                    <a:pt x="11452" y="121453"/>
                  </a:lnTo>
                  <a:lnTo>
                    <a:pt x="24749" y="175939"/>
                  </a:lnTo>
                  <a:lnTo>
                    <a:pt x="35149" y="226436"/>
                  </a:lnTo>
                  <a:lnTo>
                    <a:pt x="45640" y="280262"/>
                  </a:lnTo>
                  <a:lnTo>
                    <a:pt x="59664" y="343616"/>
                  </a:lnTo>
                  <a:lnTo>
                    <a:pt x="70580" y="398764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6106528" y="5559046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8334" y="48931"/>
                  </a:lnTo>
                  <a:lnTo>
                    <a:pt x="15685" y="102473"/>
                  </a:lnTo>
                  <a:lnTo>
                    <a:pt x="19465" y="152805"/>
                  </a:lnTo>
                  <a:lnTo>
                    <a:pt x="29148" y="209818"/>
                  </a:lnTo>
                  <a:lnTo>
                    <a:pt x="37753" y="258051"/>
                  </a:lnTo>
                  <a:lnTo>
                    <a:pt x="41992" y="308217"/>
                  </a:lnTo>
                  <a:lnTo>
                    <a:pt x="53312" y="364563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6209265" y="5778410"/>
              <a:ext cx="149948" cy="212306"/>
            </a:xfrm>
            <a:custGeom>
              <a:avLst/>
              <a:gdLst/>
              <a:ahLst/>
              <a:cxnLst/>
              <a:rect l="0" t="0" r="0" b="0"/>
              <a:pathLst>
                <a:path w="149948" h="212306">
                  <a:moveTo>
                    <a:pt x="107833" y="96491"/>
                  </a:moveTo>
                  <a:lnTo>
                    <a:pt x="88705" y="34234"/>
                  </a:lnTo>
                  <a:lnTo>
                    <a:pt x="77495" y="17738"/>
                  </a:lnTo>
                  <a:lnTo>
                    <a:pt x="61594" y="5728"/>
                  </a:lnTo>
                  <a:lnTo>
                    <a:pt x="52441" y="887"/>
                  </a:lnTo>
                  <a:lnTo>
                    <a:pt x="42829" y="0"/>
                  </a:lnTo>
                  <a:lnTo>
                    <a:pt x="22790" y="5253"/>
                  </a:lnTo>
                  <a:lnTo>
                    <a:pt x="14873" y="12269"/>
                  </a:lnTo>
                  <a:lnTo>
                    <a:pt x="2956" y="32543"/>
                  </a:lnTo>
                  <a:lnTo>
                    <a:pt x="0" y="60270"/>
                  </a:lnTo>
                  <a:lnTo>
                    <a:pt x="7634" y="120142"/>
                  </a:lnTo>
                  <a:lnTo>
                    <a:pt x="21577" y="167454"/>
                  </a:lnTo>
                  <a:lnTo>
                    <a:pt x="32842" y="184962"/>
                  </a:lnTo>
                  <a:lnTo>
                    <a:pt x="41461" y="190567"/>
                  </a:lnTo>
                  <a:lnTo>
                    <a:pt x="63517" y="196794"/>
                  </a:lnTo>
                  <a:lnTo>
                    <a:pt x="72439" y="194945"/>
                  </a:lnTo>
                  <a:lnTo>
                    <a:pt x="79558" y="190203"/>
                  </a:lnTo>
                  <a:lnTo>
                    <a:pt x="90587" y="175576"/>
                  </a:lnTo>
                  <a:lnTo>
                    <a:pt x="99388" y="157376"/>
                  </a:lnTo>
                  <a:lnTo>
                    <a:pt x="100099" y="110815"/>
                  </a:lnTo>
                  <a:lnTo>
                    <a:pt x="101507" y="111889"/>
                  </a:lnTo>
                  <a:lnTo>
                    <a:pt x="122117" y="171092"/>
                  </a:lnTo>
                  <a:lnTo>
                    <a:pt x="149947" y="21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6422383" y="5959129"/>
              <a:ext cx="50073" cy="178986"/>
            </a:xfrm>
            <a:custGeom>
              <a:avLst/>
              <a:gdLst/>
              <a:ahLst/>
              <a:cxnLst/>
              <a:rect l="0" t="0" r="0" b="0"/>
              <a:pathLst>
                <a:path w="50073" h="178986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9490" y="119062"/>
                  </a:lnTo>
                  <a:lnTo>
                    <a:pt x="50072" y="142994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6738238" y="5498802"/>
              <a:ext cx="291793" cy="553363"/>
            </a:xfrm>
            <a:custGeom>
              <a:avLst/>
              <a:gdLst/>
              <a:ahLst/>
              <a:cxnLst/>
              <a:rect l="0" t="0" r="0" b="0"/>
              <a:pathLst>
                <a:path w="291793" h="553363">
                  <a:moveTo>
                    <a:pt x="242156" y="18131"/>
                  </a:moveTo>
                  <a:lnTo>
                    <a:pt x="225388" y="6952"/>
                  </a:lnTo>
                  <a:lnTo>
                    <a:pt x="192604" y="0"/>
                  </a:lnTo>
                  <a:lnTo>
                    <a:pt x="148009" y="6057"/>
                  </a:lnTo>
                  <a:lnTo>
                    <a:pt x="105406" y="21638"/>
                  </a:lnTo>
                  <a:lnTo>
                    <a:pt x="85452" y="34897"/>
                  </a:lnTo>
                  <a:lnTo>
                    <a:pt x="40190" y="85142"/>
                  </a:lnTo>
                  <a:lnTo>
                    <a:pt x="14485" y="144810"/>
                  </a:lnTo>
                  <a:lnTo>
                    <a:pt x="5982" y="176158"/>
                  </a:lnTo>
                  <a:lnTo>
                    <a:pt x="7728" y="197160"/>
                  </a:lnTo>
                  <a:lnTo>
                    <a:pt x="20878" y="228713"/>
                  </a:lnTo>
                  <a:lnTo>
                    <a:pt x="29126" y="235728"/>
                  </a:lnTo>
                  <a:lnTo>
                    <a:pt x="83674" y="253499"/>
                  </a:lnTo>
                  <a:lnTo>
                    <a:pt x="139917" y="267725"/>
                  </a:lnTo>
                  <a:lnTo>
                    <a:pt x="165130" y="271781"/>
                  </a:lnTo>
                  <a:lnTo>
                    <a:pt x="220661" y="299942"/>
                  </a:lnTo>
                  <a:lnTo>
                    <a:pt x="254721" y="328344"/>
                  </a:lnTo>
                  <a:lnTo>
                    <a:pt x="280859" y="366536"/>
                  </a:lnTo>
                  <a:lnTo>
                    <a:pt x="288603" y="388227"/>
                  </a:lnTo>
                  <a:lnTo>
                    <a:pt x="291792" y="425576"/>
                  </a:lnTo>
                  <a:lnTo>
                    <a:pt x="288392" y="448391"/>
                  </a:lnTo>
                  <a:lnTo>
                    <a:pt x="279863" y="467111"/>
                  </a:lnTo>
                  <a:lnTo>
                    <a:pt x="249733" y="503781"/>
                  </a:lnTo>
                  <a:lnTo>
                    <a:pt x="196534" y="535474"/>
                  </a:lnTo>
                  <a:lnTo>
                    <a:pt x="170406" y="546368"/>
                  </a:lnTo>
                  <a:lnTo>
                    <a:pt x="112385" y="553362"/>
                  </a:lnTo>
                  <a:lnTo>
                    <a:pt x="56125" y="549154"/>
                  </a:lnTo>
                  <a:lnTo>
                    <a:pt x="0" y="534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022507" y="5821934"/>
              <a:ext cx="111859" cy="409297"/>
            </a:xfrm>
            <a:custGeom>
              <a:avLst/>
              <a:gdLst/>
              <a:ahLst/>
              <a:cxnLst/>
              <a:rect l="0" t="0" r="0" b="0"/>
              <a:pathLst>
                <a:path w="111859" h="409297">
                  <a:moveTo>
                    <a:pt x="0" y="179309"/>
                  </a:moveTo>
                  <a:lnTo>
                    <a:pt x="5590" y="237926"/>
                  </a:lnTo>
                  <a:lnTo>
                    <a:pt x="9553" y="293270"/>
                  </a:lnTo>
                  <a:lnTo>
                    <a:pt x="13456" y="353075"/>
                  </a:lnTo>
                  <a:lnTo>
                    <a:pt x="20056" y="409296"/>
                  </a:lnTo>
                  <a:lnTo>
                    <a:pt x="20926" y="359826"/>
                  </a:lnTo>
                  <a:lnTo>
                    <a:pt x="19862" y="300798"/>
                  </a:lnTo>
                  <a:lnTo>
                    <a:pt x="12719" y="247890"/>
                  </a:lnTo>
                  <a:lnTo>
                    <a:pt x="5372" y="187397"/>
                  </a:lnTo>
                  <a:lnTo>
                    <a:pt x="1061" y="130387"/>
                  </a:lnTo>
                  <a:lnTo>
                    <a:pt x="3330" y="74066"/>
                  </a:lnTo>
                  <a:lnTo>
                    <a:pt x="14696" y="23470"/>
                  </a:lnTo>
                  <a:lnTo>
                    <a:pt x="20326" y="14585"/>
                  </a:lnTo>
                  <a:lnTo>
                    <a:pt x="35940" y="1593"/>
                  </a:lnTo>
                  <a:lnTo>
                    <a:pt x="43847" y="0"/>
                  </a:lnTo>
                  <a:lnTo>
                    <a:pt x="51458" y="1279"/>
                  </a:lnTo>
                  <a:lnTo>
                    <a:pt x="58872" y="4470"/>
                  </a:lnTo>
                  <a:lnTo>
                    <a:pt x="80485" y="25729"/>
                  </a:lnTo>
                  <a:lnTo>
                    <a:pt x="101707" y="54255"/>
                  </a:lnTo>
                  <a:lnTo>
                    <a:pt x="109544" y="77716"/>
                  </a:lnTo>
                  <a:lnTo>
                    <a:pt x="111858" y="102571"/>
                  </a:lnTo>
                  <a:lnTo>
                    <a:pt x="108987" y="125316"/>
                  </a:lnTo>
                  <a:lnTo>
                    <a:pt x="95204" y="157852"/>
                  </a:lnTo>
                  <a:lnTo>
                    <a:pt x="79747" y="172893"/>
                  </a:lnTo>
                  <a:lnTo>
                    <a:pt x="31586" y="200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140585" y="5885430"/>
              <a:ext cx="130476" cy="171364"/>
            </a:xfrm>
            <a:custGeom>
              <a:avLst/>
              <a:gdLst/>
              <a:ahLst/>
              <a:cxnLst/>
              <a:rect l="0" t="0" r="0" b="0"/>
              <a:pathLst>
                <a:path w="130476" h="171364">
                  <a:moveTo>
                    <a:pt x="92492" y="10528"/>
                  </a:moveTo>
                  <a:lnTo>
                    <a:pt x="75724" y="4939"/>
                  </a:lnTo>
                  <a:lnTo>
                    <a:pt x="68446" y="5632"/>
                  </a:lnTo>
                  <a:lnTo>
                    <a:pt x="54119" y="12642"/>
                  </a:lnTo>
                  <a:lnTo>
                    <a:pt x="32899" y="29742"/>
                  </a:lnTo>
                  <a:lnTo>
                    <a:pt x="17383" y="55216"/>
                  </a:lnTo>
                  <a:lnTo>
                    <a:pt x="2830" y="96434"/>
                  </a:lnTo>
                  <a:lnTo>
                    <a:pt x="0" y="121629"/>
                  </a:lnTo>
                  <a:lnTo>
                    <a:pt x="4981" y="142185"/>
                  </a:lnTo>
                  <a:lnTo>
                    <a:pt x="9585" y="150942"/>
                  </a:lnTo>
                  <a:lnTo>
                    <a:pt x="24059" y="163791"/>
                  </a:lnTo>
                  <a:lnTo>
                    <a:pt x="32832" y="168856"/>
                  </a:lnTo>
                  <a:lnTo>
                    <a:pt x="55059" y="171363"/>
                  </a:lnTo>
                  <a:lnTo>
                    <a:pt x="78195" y="167408"/>
                  </a:lnTo>
                  <a:lnTo>
                    <a:pt x="96277" y="157852"/>
                  </a:lnTo>
                  <a:lnTo>
                    <a:pt x="119610" y="133728"/>
                  </a:lnTo>
                  <a:lnTo>
                    <a:pt x="127941" y="111298"/>
                  </a:lnTo>
                  <a:lnTo>
                    <a:pt x="130475" y="86900"/>
                  </a:lnTo>
                  <a:lnTo>
                    <a:pt x="119562" y="31937"/>
                  </a:lnTo>
                  <a:lnTo>
                    <a:pt x="114048" y="23631"/>
                  </a:lnTo>
                  <a:lnTo>
                    <a:pt x="81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7306777" y="5825513"/>
              <a:ext cx="126343" cy="176196"/>
            </a:xfrm>
            <a:custGeom>
              <a:avLst/>
              <a:gdLst/>
              <a:ahLst/>
              <a:cxnLst/>
              <a:rect l="0" t="0" r="0" b="0"/>
              <a:pathLst>
                <a:path w="126343" h="176196">
                  <a:moveTo>
                    <a:pt x="0" y="70445"/>
                  </a:moveTo>
                  <a:lnTo>
                    <a:pt x="14471" y="105237"/>
                  </a:lnTo>
                  <a:lnTo>
                    <a:pt x="22875" y="160982"/>
                  </a:lnTo>
                  <a:lnTo>
                    <a:pt x="26545" y="176195"/>
                  </a:lnTo>
                  <a:lnTo>
                    <a:pt x="15627" y="117491"/>
                  </a:lnTo>
                  <a:lnTo>
                    <a:pt x="20110" y="54977"/>
                  </a:lnTo>
                  <a:lnTo>
                    <a:pt x="26366" y="13869"/>
                  </a:lnTo>
                  <a:lnTo>
                    <a:pt x="32785" y="5822"/>
                  </a:lnTo>
                  <a:lnTo>
                    <a:pt x="41744" y="1627"/>
                  </a:lnTo>
                  <a:lnTo>
                    <a:pt x="52395" y="0"/>
                  </a:lnTo>
                  <a:lnTo>
                    <a:pt x="70470" y="4431"/>
                  </a:lnTo>
                  <a:lnTo>
                    <a:pt x="78566" y="8888"/>
                  </a:lnTo>
                  <a:lnTo>
                    <a:pt x="90680" y="23200"/>
                  </a:lnTo>
                  <a:lnTo>
                    <a:pt x="115456" y="81448"/>
                  </a:lnTo>
                  <a:lnTo>
                    <a:pt x="123116" y="115820"/>
                  </a:lnTo>
                  <a:lnTo>
                    <a:pt x="126342" y="165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7380476" y="5820619"/>
              <a:ext cx="178986" cy="380667"/>
            </a:xfrm>
            <a:custGeom>
              <a:avLst/>
              <a:gdLst/>
              <a:ahLst/>
              <a:cxnLst/>
              <a:rect l="0" t="0" r="0" b="0"/>
              <a:pathLst>
                <a:path w="178986" h="380667">
                  <a:moveTo>
                    <a:pt x="178985" y="117453"/>
                  </a:moveTo>
                  <a:lnTo>
                    <a:pt x="178985" y="58836"/>
                  </a:lnTo>
                  <a:lnTo>
                    <a:pt x="173396" y="24046"/>
                  </a:lnTo>
                  <a:lnTo>
                    <a:pt x="168240" y="15408"/>
                  </a:lnTo>
                  <a:lnTo>
                    <a:pt x="153152" y="2689"/>
                  </a:lnTo>
                  <a:lnTo>
                    <a:pt x="144215" y="0"/>
                  </a:lnTo>
                  <a:lnTo>
                    <a:pt x="124927" y="131"/>
                  </a:lnTo>
                  <a:lnTo>
                    <a:pt x="104657" y="10328"/>
                  </a:lnTo>
                  <a:lnTo>
                    <a:pt x="86289" y="26558"/>
                  </a:lnTo>
                  <a:lnTo>
                    <a:pt x="74226" y="45470"/>
                  </a:lnTo>
                  <a:lnTo>
                    <a:pt x="66447" y="81437"/>
                  </a:lnTo>
                  <a:lnTo>
                    <a:pt x="69732" y="121729"/>
                  </a:lnTo>
                  <a:lnTo>
                    <a:pt x="75733" y="129663"/>
                  </a:lnTo>
                  <a:lnTo>
                    <a:pt x="84414" y="133781"/>
                  </a:lnTo>
                  <a:lnTo>
                    <a:pt x="94881" y="135358"/>
                  </a:lnTo>
                  <a:lnTo>
                    <a:pt x="104198" y="132899"/>
                  </a:lnTo>
                  <a:lnTo>
                    <a:pt x="120790" y="120809"/>
                  </a:lnTo>
                  <a:lnTo>
                    <a:pt x="137696" y="94271"/>
                  </a:lnTo>
                  <a:lnTo>
                    <a:pt x="142100" y="91470"/>
                  </a:lnTo>
                  <a:lnTo>
                    <a:pt x="146206" y="93112"/>
                  </a:lnTo>
                  <a:lnTo>
                    <a:pt x="153888" y="104296"/>
                  </a:lnTo>
                  <a:lnTo>
                    <a:pt x="161202" y="120964"/>
                  </a:lnTo>
                  <a:lnTo>
                    <a:pt x="167023" y="175902"/>
                  </a:lnTo>
                  <a:lnTo>
                    <a:pt x="165054" y="229908"/>
                  </a:lnTo>
                  <a:lnTo>
                    <a:pt x="153747" y="285896"/>
                  </a:lnTo>
                  <a:lnTo>
                    <a:pt x="143691" y="324900"/>
                  </a:lnTo>
                  <a:lnTo>
                    <a:pt x="136738" y="334130"/>
                  </a:lnTo>
                  <a:lnTo>
                    <a:pt x="116535" y="347505"/>
                  </a:lnTo>
                  <a:lnTo>
                    <a:pt x="54933" y="369467"/>
                  </a:lnTo>
                  <a:lnTo>
                    <a:pt x="0" y="380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7566658" y="5790740"/>
              <a:ext cx="135871" cy="199976"/>
            </a:xfrm>
            <a:custGeom>
              <a:avLst/>
              <a:gdLst/>
              <a:ahLst/>
              <a:cxnLst/>
              <a:rect l="0" t="0" r="0" b="0"/>
              <a:pathLst>
                <a:path w="135871" h="199976">
                  <a:moveTo>
                    <a:pt x="24388" y="105218"/>
                  </a:moveTo>
                  <a:lnTo>
                    <a:pt x="67080" y="102099"/>
                  </a:lnTo>
                  <a:lnTo>
                    <a:pt x="86646" y="95643"/>
                  </a:lnTo>
                  <a:lnTo>
                    <a:pt x="125582" y="65815"/>
                  </a:lnTo>
                  <a:lnTo>
                    <a:pt x="133704" y="45982"/>
                  </a:lnTo>
                  <a:lnTo>
                    <a:pt x="135870" y="34142"/>
                  </a:lnTo>
                  <a:lnTo>
                    <a:pt x="133805" y="23909"/>
                  </a:lnTo>
                  <a:lnTo>
                    <a:pt x="122150" y="6299"/>
                  </a:lnTo>
                  <a:lnTo>
                    <a:pt x="112960" y="1838"/>
                  </a:lnTo>
                  <a:lnTo>
                    <a:pt x="90270" y="0"/>
                  </a:lnTo>
                  <a:lnTo>
                    <a:pt x="70826" y="6202"/>
                  </a:lnTo>
                  <a:lnTo>
                    <a:pt x="54386" y="17927"/>
                  </a:lnTo>
                  <a:lnTo>
                    <a:pt x="17622" y="64087"/>
                  </a:lnTo>
                  <a:lnTo>
                    <a:pt x="1976" y="100570"/>
                  </a:lnTo>
                  <a:lnTo>
                    <a:pt x="0" y="124209"/>
                  </a:lnTo>
                  <a:lnTo>
                    <a:pt x="4190" y="146414"/>
                  </a:lnTo>
                  <a:lnTo>
                    <a:pt x="13852" y="167981"/>
                  </a:lnTo>
                  <a:lnTo>
                    <a:pt x="29064" y="183025"/>
                  </a:lnTo>
                  <a:lnTo>
                    <a:pt x="48693" y="192442"/>
                  </a:lnTo>
                  <a:lnTo>
                    <a:pt x="93183" y="198486"/>
                  </a:lnTo>
                  <a:lnTo>
                    <a:pt x="119145" y="199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7696331" y="5559046"/>
              <a:ext cx="153821" cy="363624"/>
            </a:xfrm>
            <a:custGeom>
              <a:avLst/>
              <a:gdLst/>
              <a:ahLst/>
              <a:cxnLst/>
              <a:rect l="0" t="0" r="0" b="0"/>
              <a:pathLst>
                <a:path w="153821" h="363624">
                  <a:moveTo>
                    <a:pt x="21057" y="0"/>
                  </a:moveTo>
                  <a:lnTo>
                    <a:pt x="14992" y="33622"/>
                  </a:lnTo>
                  <a:lnTo>
                    <a:pt x="19512" y="85324"/>
                  </a:lnTo>
                  <a:lnTo>
                    <a:pt x="20600" y="132906"/>
                  </a:lnTo>
                  <a:lnTo>
                    <a:pt x="20921" y="188339"/>
                  </a:lnTo>
                  <a:lnTo>
                    <a:pt x="26620" y="248293"/>
                  </a:lnTo>
                  <a:lnTo>
                    <a:pt x="30605" y="302336"/>
                  </a:lnTo>
                  <a:lnTo>
                    <a:pt x="31295" y="334727"/>
                  </a:lnTo>
                  <a:lnTo>
                    <a:pt x="33901" y="285676"/>
                  </a:lnTo>
                  <a:lnTo>
                    <a:pt x="48389" y="254271"/>
                  </a:lnTo>
                  <a:lnTo>
                    <a:pt x="60891" y="237402"/>
                  </a:lnTo>
                  <a:lnTo>
                    <a:pt x="80485" y="228344"/>
                  </a:lnTo>
                  <a:lnTo>
                    <a:pt x="92261" y="225929"/>
                  </a:lnTo>
                  <a:lnTo>
                    <a:pt x="102452" y="226659"/>
                  </a:lnTo>
                  <a:lnTo>
                    <a:pt x="120014" y="233708"/>
                  </a:lnTo>
                  <a:lnTo>
                    <a:pt x="143055" y="256421"/>
                  </a:lnTo>
                  <a:lnTo>
                    <a:pt x="151317" y="278522"/>
                  </a:lnTo>
                  <a:lnTo>
                    <a:pt x="153820" y="302772"/>
                  </a:lnTo>
                  <a:lnTo>
                    <a:pt x="151033" y="325249"/>
                  </a:lnTo>
                  <a:lnTo>
                    <a:pt x="142775" y="343816"/>
                  </a:lnTo>
                  <a:lnTo>
                    <a:pt x="137297" y="352044"/>
                  </a:lnTo>
                  <a:lnTo>
                    <a:pt x="128966" y="357528"/>
                  </a:lnTo>
                  <a:lnTo>
                    <a:pt x="107232" y="363623"/>
                  </a:lnTo>
                  <a:lnTo>
                    <a:pt x="49779" y="35952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7835900" y="5769616"/>
              <a:ext cx="137225" cy="195152"/>
            </a:xfrm>
            <a:custGeom>
              <a:avLst/>
              <a:gdLst/>
              <a:ahLst/>
              <a:cxnLst/>
              <a:rect l="0" t="0" r="0" b="0"/>
              <a:pathLst>
                <a:path w="137225" h="195152">
                  <a:moveTo>
                    <a:pt x="102587" y="10529"/>
                  </a:moveTo>
                  <a:lnTo>
                    <a:pt x="85819" y="4940"/>
                  </a:lnTo>
                  <a:lnTo>
                    <a:pt x="78540" y="5633"/>
                  </a:lnTo>
                  <a:lnTo>
                    <a:pt x="64213" y="12642"/>
                  </a:lnTo>
                  <a:lnTo>
                    <a:pt x="21889" y="58692"/>
                  </a:lnTo>
                  <a:lnTo>
                    <a:pt x="6407" y="86021"/>
                  </a:lnTo>
                  <a:lnTo>
                    <a:pt x="0" y="121934"/>
                  </a:lnTo>
                  <a:lnTo>
                    <a:pt x="3691" y="156622"/>
                  </a:lnTo>
                  <a:lnTo>
                    <a:pt x="15349" y="175284"/>
                  </a:lnTo>
                  <a:lnTo>
                    <a:pt x="23371" y="183537"/>
                  </a:lnTo>
                  <a:lnTo>
                    <a:pt x="44763" y="192706"/>
                  </a:lnTo>
                  <a:lnTo>
                    <a:pt x="57019" y="195151"/>
                  </a:lnTo>
                  <a:lnTo>
                    <a:pt x="79995" y="191629"/>
                  </a:lnTo>
                  <a:lnTo>
                    <a:pt x="100734" y="181095"/>
                  </a:lnTo>
                  <a:lnTo>
                    <a:pt x="117752" y="164715"/>
                  </a:lnTo>
                  <a:lnTo>
                    <a:pt x="134896" y="135762"/>
                  </a:lnTo>
                  <a:lnTo>
                    <a:pt x="137224" y="115321"/>
                  </a:lnTo>
                  <a:lnTo>
                    <a:pt x="129186" y="73602"/>
                  </a:lnTo>
                  <a:lnTo>
                    <a:pt x="107928" y="32736"/>
                  </a:lnTo>
                  <a:lnTo>
                    <a:pt x="815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970073" y="5464290"/>
              <a:ext cx="165701" cy="529192"/>
            </a:xfrm>
            <a:custGeom>
              <a:avLst/>
              <a:gdLst/>
              <a:ahLst/>
              <a:cxnLst/>
              <a:rect l="0" t="0" r="0" b="0"/>
              <a:pathLst>
                <a:path w="165701" h="529192">
                  <a:moveTo>
                    <a:pt x="0" y="0"/>
                  </a:moveTo>
                  <a:lnTo>
                    <a:pt x="7235" y="28726"/>
                  </a:lnTo>
                  <a:lnTo>
                    <a:pt x="10722" y="77921"/>
                  </a:lnTo>
                  <a:lnTo>
                    <a:pt x="17475" y="130062"/>
                  </a:lnTo>
                  <a:lnTo>
                    <a:pt x="21165" y="182556"/>
                  </a:lnTo>
                  <a:lnTo>
                    <a:pt x="27977" y="236325"/>
                  </a:lnTo>
                  <a:lnTo>
                    <a:pt x="30516" y="295020"/>
                  </a:lnTo>
                  <a:lnTo>
                    <a:pt x="31268" y="348806"/>
                  </a:lnTo>
                  <a:lnTo>
                    <a:pt x="31491" y="396068"/>
                  </a:lnTo>
                  <a:lnTo>
                    <a:pt x="31557" y="445427"/>
                  </a:lnTo>
                  <a:lnTo>
                    <a:pt x="31572" y="475608"/>
                  </a:lnTo>
                  <a:lnTo>
                    <a:pt x="29237" y="482018"/>
                  </a:lnTo>
                  <a:lnTo>
                    <a:pt x="25340" y="482782"/>
                  </a:lnTo>
                  <a:lnTo>
                    <a:pt x="20402" y="479782"/>
                  </a:lnTo>
                  <a:lnTo>
                    <a:pt x="11797" y="467090"/>
                  </a:lnTo>
                  <a:lnTo>
                    <a:pt x="5243" y="448581"/>
                  </a:lnTo>
                  <a:lnTo>
                    <a:pt x="2723" y="411853"/>
                  </a:lnTo>
                  <a:lnTo>
                    <a:pt x="14858" y="349221"/>
                  </a:lnTo>
                  <a:lnTo>
                    <a:pt x="30399" y="316383"/>
                  </a:lnTo>
                  <a:lnTo>
                    <a:pt x="38983" y="310357"/>
                  </a:lnTo>
                  <a:lnTo>
                    <a:pt x="60999" y="306782"/>
                  </a:lnTo>
                  <a:lnTo>
                    <a:pt x="94113" y="311347"/>
                  </a:lnTo>
                  <a:lnTo>
                    <a:pt x="112407" y="323210"/>
                  </a:lnTo>
                  <a:lnTo>
                    <a:pt x="135860" y="352739"/>
                  </a:lnTo>
                  <a:lnTo>
                    <a:pt x="159157" y="404639"/>
                  </a:lnTo>
                  <a:lnTo>
                    <a:pt x="165700" y="446017"/>
                  </a:lnTo>
                  <a:lnTo>
                    <a:pt x="160992" y="470801"/>
                  </a:lnTo>
                  <a:lnTo>
                    <a:pt x="145187" y="501365"/>
                  </a:lnTo>
                  <a:lnTo>
                    <a:pt x="138905" y="509718"/>
                  </a:lnTo>
                  <a:lnTo>
                    <a:pt x="119447" y="522119"/>
                  </a:lnTo>
                  <a:lnTo>
                    <a:pt x="96371" y="529191"/>
                  </a:lnTo>
                  <a:lnTo>
                    <a:pt x="63649" y="526594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2014-09-02T18:32:23Z</dcterms:created>
  <dcterms:modified xsi:type="dcterms:W3CDTF">2014-09-02T18:32:56Z</dcterms:modified>
</cp:coreProperties>
</file>